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  <p:sldMasterId id="2147483686" r:id="rId5"/>
    <p:sldMasterId id="2147483813" r:id="rId6"/>
  </p:sldMasterIdLst>
  <p:notesMasterIdLst>
    <p:notesMasterId r:id="rId17"/>
  </p:notesMasterIdLst>
  <p:sldIdLst>
    <p:sldId id="278" r:id="rId7"/>
    <p:sldId id="330" r:id="rId8"/>
    <p:sldId id="332" r:id="rId9"/>
    <p:sldId id="331" r:id="rId10"/>
    <p:sldId id="333" r:id="rId11"/>
    <p:sldId id="322" r:id="rId12"/>
    <p:sldId id="334" r:id="rId13"/>
    <p:sldId id="2147479527" r:id="rId14"/>
    <p:sldId id="323" r:id="rId15"/>
    <p:sldId id="214747952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48670381-7FC1-44D8-ACC7-C66D09CD6AF9}">
          <p14:sldIdLst>
            <p14:sldId id="278"/>
            <p14:sldId id="330"/>
            <p14:sldId id="332"/>
            <p14:sldId id="331"/>
            <p14:sldId id="333"/>
            <p14:sldId id="322"/>
            <p14:sldId id="334"/>
            <p14:sldId id="2147479527"/>
            <p14:sldId id="323"/>
            <p14:sldId id="2147479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9F8"/>
    <a:srgbClr val="250657"/>
    <a:srgbClr val="163450"/>
    <a:srgbClr val="0189CF"/>
    <a:srgbClr val="D83A01"/>
    <a:srgbClr val="8661C6"/>
    <a:srgbClr val="D59DFF"/>
    <a:srgbClr val="243A5F"/>
    <a:srgbClr val="017BCE"/>
    <a:srgbClr val="50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Watson" userId="43d27d7e-e361-46c3-9aef-04b75b988879" providerId="ADAL" clId="{ADF801FA-461A-4640-89F7-737FCD10010F}"/>
    <pc:docChg chg="undo custSel addSld delSld modSld modSection">
      <pc:chgData name="Michael Watson" userId="43d27d7e-e361-46c3-9aef-04b75b988879" providerId="ADAL" clId="{ADF801FA-461A-4640-89F7-737FCD10010F}" dt="2023-04-24T10:45:14.737" v="155" actId="20577"/>
      <pc:docMkLst>
        <pc:docMk/>
      </pc:docMkLst>
      <pc:sldChg chg="modSp mod">
        <pc:chgData name="Michael Watson" userId="43d27d7e-e361-46c3-9aef-04b75b988879" providerId="ADAL" clId="{ADF801FA-461A-4640-89F7-737FCD10010F}" dt="2023-04-24T10:45:14.737" v="155" actId="20577"/>
        <pc:sldMkLst>
          <pc:docMk/>
          <pc:sldMk cId="627625842" sldId="269"/>
        </pc:sldMkLst>
        <pc:spChg chg="mod">
          <ac:chgData name="Michael Watson" userId="43d27d7e-e361-46c3-9aef-04b75b988879" providerId="ADAL" clId="{ADF801FA-461A-4640-89F7-737FCD10010F}" dt="2023-04-24T10:45:04.728" v="138" actId="113"/>
          <ac:spMkLst>
            <pc:docMk/>
            <pc:sldMk cId="627625842" sldId="269"/>
            <ac:spMk id="8" creationId="{57D137D2-0193-894E-9474-A0B488411BE4}"/>
          </ac:spMkLst>
        </pc:spChg>
        <pc:spChg chg="mod">
          <ac:chgData name="Michael Watson" userId="43d27d7e-e361-46c3-9aef-04b75b988879" providerId="ADAL" clId="{ADF801FA-461A-4640-89F7-737FCD10010F}" dt="2023-04-24T10:44:27.005" v="100" actId="20577"/>
          <ac:spMkLst>
            <pc:docMk/>
            <pc:sldMk cId="627625842" sldId="269"/>
            <ac:spMk id="9" creationId="{8948B441-3952-7347-80A7-4B5BEB01DF34}"/>
          </ac:spMkLst>
        </pc:spChg>
        <pc:spChg chg="mod">
          <ac:chgData name="Michael Watson" userId="43d27d7e-e361-46c3-9aef-04b75b988879" providerId="ADAL" clId="{ADF801FA-461A-4640-89F7-737FCD10010F}" dt="2023-04-24T10:45:14.737" v="155" actId="20577"/>
          <ac:spMkLst>
            <pc:docMk/>
            <pc:sldMk cId="627625842" sldId="269"/>
            <ac:spMk id="10" creationId="{B25322C4-3512-4042-B6DD-93D9E4D66EA3}"/>
          </ac:spMkLst>
        </pc:spChg>
      </pc:sldChg>
      <pc:sldChg chg="add del">
        <pc:chgData name="Michael Watson" userId="43d27d7e-e361-46c3-9aef-04b75b988879" providerId="ADAL" clId="{ADF801FA-461A-4640-89F7-737FCD10010F}" dt="2023-04-24T10:44:22.124" v="85" actId="2890"/>
        <pc:sldMkLst>
          <pc:docMk/>
          <pc:sldMk cId="1367287591" sldId="330"/>
        </pc:sldMkLst>
      </pc:sldChg>
    </pc:docChg>
  </pc:docChgLst>
  <pc:docChgLst>
    <pc:chgData name="Rashmita Bhowmick (COLLABERA INC)" userId="b3743cb2-7501-4aed-ae9a-ba5639738d04" providerId="ADAL" clId="{CB577189-1575-40DF-BA43-B277C0DB601A}"/>
    <pc:docChg chg="addSld modSld">
      <pc:chgData name="Rashmita Bhowmick (COLLABERA INC)" userId="b3743cb2-7501-4aed-ae9a-ba5639738d04" providerId="ADAL" clId="{CB577189-1575-40DF-BA43-B277C0DB601A}" dt="2022-02-18T05:49:06.206" v="0"/>
      <pc:docMkLst>
        <pc:docMk/>
      </pc:docMkLst>
      <pc:sldChg chg="add">
        <pc:chgData name="Rashmita Bhowmick (COLLABERA INC)" userId="b3743cb2-7501-4aed-ae9a-ba5639738d04" providerId="ADAL" clId="{CB577189-1575-40DF-BA43-B277C0DB601A}" dt="2022-02-18T05:49:06.206" v="0"/>
        <pc:sldMkLst>
          <pc:docMk/>
          <pc:sldMk cId="3170338376" sldId="326"/>
        </pc:sldMkLst>
      </pc:sldChg>
    </pc:docChg>
  </pc:docChgLst>
  <pc:docChgLst>
    <pc:chgData name="Victor Temple (COLLABERA INC)" userId="S::v-vtemple@microsoft.com::9fb15608-dc02-4e08-a483-e64c50cfc093" providerId="AD" clId="Web-{63A918B8-AD17-BB1E-2405-E4DDBFB17418}"/>
    <pc:docChg chg="modSld">
      <pc:chgData name="Victor Temple (COLLABERA INC)" userId="S::v-vtemple@microsoft.com::9fb15608-dc02-4e08-a483-e64c50cfc093" providerId="AD" clId="Web-{63A918B8-AD17-BB1E-2405-E4DDBFB17418}" dt="2021-10-06T22:51:20.079" v="1"/>
      <pc:docMkLst>
        <pc:docMk/>
      </pc:docMkLst>
      <pc:sldChg chg="addSp">
        <pc:chgData name="Victor Temple (COLLABERA INC)" userId="S::v-vtemple@microsoft.com::9fb15608-dc02-4e08-a483-e64c50cfc093" providerId="AD" clId="Web-{63A918B8-AD17-BB1E-2405-E4DDBFB17418}" dt="2021-10-06T22:51:20.079" v="1"/>
        <pc:sldMkLst>
          <pc:docMk/>
          <pc:sldMk cId="2336381368" sldId="256"/>
        </pc:sldMkLst>
        <pc:spChg chg="add">
          <ac:chgData name="Victor Temple (COLLABERA INC)" userId="S::v-vtemple@microsoft.com::9fb15608-dc02-4e08-a483-e64c50cfc093" providerId="AD" clId="Web-{63A918B8-AD17-BB1E-2405-E4DDBFB17418}" dt="2021-10-06T22:51:18.673" v="0"/>
          <ac:spMkLst>
            <pc:docMk/>
            <pc:sldMk cId="2336381368" sldId="256"/>
            <ac:spMk id="2" creationId="{73C5F7F9-1F67-4D36-9A77-A711A22786E9}"/>
          </ac:spMkLst>
        </pc:spChg>
        <pc:spChg chg="add">
          <ac:chgData name="Victor Temple (COLLABERA INC)" userId="S::v-vtemple@microsoft.com::9fb15608-dc02-4e08-a483-e64c50cfc093" providerId="AD" clId="Web-{63A918B8-AD17-BB1E-2405-E4DDBFB17418}" dt="2021-10-06T22:51:20.079" v="1"/>
          <ac:spMkLst>
            <pc:docMk/>
            <pc:sldMk cId="2336381368" sldId="256"/>
            <ac:spMk id="3" creationId="{DB4E65DB-5669-481A-847C-4E55A9445906}"/>
          </ac:spMkLst>
        </pc:spChg>
      </pc:sldChg>
    </pc:docChg>
  </pc:docChgLst>
  <pc:docChgLst>
    <pc:chgData name="Sophie Richardson (COLLABERA INC)" userId="S::v-sophier@microsoft.com::fd7627e0-a0bc-4e03-b0b8-d7b4dd80123f" providerId="AD" clId="Web-{2DF28E57-1960-9A41-100B-8AD71E8F2EEE}"/>
    <pc:docChg chg="modSld">
      <pc:chgData name="Sophie Richardson (COLLABERA INC)" userId="S::v-sophier@microsoft.com::fd7627e0-a0bc-4e03-b0b8-d7b4dd80123f" providerId="AD" clId="Web-{2DF28E57-1960-9A41-100B-8AD71E8F2EEE}" dt="2021-09-01T17:12:35.018" v="51" actId="20577"/>
      <pc:docMkLst>
        <pc:docMk/>
      </pc:docMkLst>
      <pc:sldChg chg="modSp">
        <pc:chgData name="Sophie Richardson (COLLABERA INC)" userId="S::v-sophier@microsoft.com::fd7627e0-a0bc-4e03-b0b8-d7b4dd80123f" providerId="AD" clId="Web-{2DF28E57-1960-9A41-100B-8AD71E8F2EEE}" dt="2021-09-01T17:12:35.018" v="51" actId="20577"/>
        <pc:sldMkLst>
          <pc:docMk/>
          <pc:sldMk cId="4199511590" sldId="266"/>
        </pc:sldMkLst>
        <pc:spChg chg="mod">
          <ac:chgData name="Sophie Richardson (COLLABERA INC)" userId="S::v-sophier@microsoft.com::fd7627e0-a0bc-4e03-b0b8-d7b4dd80123f" providerId="AD" clId="Web-{2DF28E57-1960-9A41-100B-8AD71E8F2EEE}" dt="2021-09-01T17:12:35.018" v="51" actId="20577"/>
          <ac:spMkLst>
            <pc:docMk/>
            <pc:sldMk cId="4199511590" sldId="266"/>
            <ac:spMk id="8" creationId="{955DDE01-EB55-C749-854E-0E9CFE7E3986}"/>
          </ac:spMkLst>
        </pc:spChg>
      </pc:sldChg>
    </pc:docChg>
  </pc:docChgLst>
  <pc:docChgLst>
    <pc:chgData name="Sophie Richardson (COLLABERA INC)" userId="S::v-sophier@microsoft.com::fd7627e0-a0bc-4e03-b0b8-d7b4dd80123f" providerId="AD" clId="Web-{4FF9567C-A205-9E48-BB9D-D99819C12BF2}"/>
    <pc:docChg chg="modSld">
      <pc:chgData name="Sophie Richardson (COLLABERA INC)" userId="S::v-sophier@microsoft.com::fd7627e0-a0bc-4e03-b0b8-d7b4dd80123f" providerId="AD" clId="Web-{4FF9567C-A205-9E48-BB9D-D99819C12BF2}" dt="2022-05-11T22:08:34.236" v="3"/>
      <pc:docMkLst>
        <pc:docMk/>
      </pc:docMkLst>
      <pc:sldChg chg="addSp">
        <pc:chgData name="Sophie Richardson (COLLABERA INC)" userId="S::v-sophier@microsoft.com::fd7627e0-a0bc-4e03-b0b8-d7b4dd80123f" providerId="AD" clId="Web-{4FF9567C-A205-9E48-BB9D-D99819C12BF2}" dt="2022-05-11T22:08:26.189" v="0"/>
        <pc:sldMkLst>
          <pc:docMk/>
          <pc:sldMk cId="4194232379" sldId="298"/>
        </pc:sldMkLst>
        <pc:spChg chg="add">
          <ac:chgData name="Sophie Richardson (COLLABERA INC)" userId="S::v-sophier@microsoft.com::fd7627e0-a0bc-4e03-b0b8-d7b4dd80123f" providerId="AD" clId="Web-{4FF9567C-A205-9E48-BB9D-D99819C12BF2}" dt="2022-05-11T22:08:26.189" v="0"/>
          <ac:spMkLst>
            <pc:docMk/>
            <pc:sldMk cId="4194232379" sldId="298"/>
            <ac:spMk id="2" creationId="{F6C7CB12-153F-00FE-481E-12378BAF23A2}"/>
          </ac:spMkLst>
        </pc:spChg>
      </pc:sldChg>
      <pc:sldChg chg="addSp delSp">
        <pc:chgData name="Sophie Richardson (COLLABERA INC)" userId="S::v-sophier@microsoft.com::fd7627e0-a0bc-4e03-b0b8-d7b4dd80123f" providerId="AD" clId="Web-{4FF9567C-A205-9E48-BB9D-D99819C12BF2}" dt="2022-05-11T22:08:34.236" v="3"/>
        <pc:sldMkLst>
          <pc:docMk/>
          <pc:sldMk cId="3692883776" sldId="301"/>
        </pc:sldMkLst>
        <pc:spChg chg="add del">
          <ac:chgData name="Sophie Richardson (COLLABERA INC)" userId="S::v-sophier@microsoft.com::fd7627e0-a0bc-4e03-b0b8-d7b4dd80123f" providerId="AD" clId="Web-{4FF9567C-A205-9E48-BB9D-D99819C12BF2}" dt="2022-05-11T22:08:32.939" v="2"/>
          <ac:spMkLst>
            <pc:docMk/>
            <pc:sldMk cId="3692883776" sldId="301"/>
            <ac:spMk id="2" creationId="{114D7B46-4C5F-B6E2-CA1D-910438E759F8}"/>
          </ac:spMkLst>
        </pc:spChg>
        <pc:spChg chg="add">
          <ac:chgData name="Sophie Richardson (COLLABERA INC)" userId="S::v-sophier@microsoft.com::fd7627e0-a0bc-4e03-b0b8-d7b4dd80123f" providerId="AD" clId="Web-{4FF9567C-A205-9E48-BB9D-D99819C12BF2}" dt="2022-05-11T22:08:34.236" v="3"/>
          <ac:spMkLst>
            <pc:docMk/>
            <pc:sldMk cId="3692883776" sldId="301"/>
            <ac:spMk id="4" creationId="{4640D4E8-413E-9C0E-2AD1-C36D0B0B1A3F}"/>
          </ac:spMkLst>
        </pc:spChg>
      </pc:sldChg>
    </pc:docChg>
  </pc:docChgLst>
  <pc:docChgLst>
    <pc:chgData name="Melanie McKenna" userId="S::memckenn@microsoft.com::97b2c213-62b8-4e0d-9d54-38a162d285e1" providerId="AD" clId="Web-{AA1A2A82-D94D-31F2-E4F1-16143A26B00E}"/>
    <pc:docChg chg="addSld delSld modSld modSection">
      <pc:chgData name="Melanie McKenna" userId="S::memckenn@microsoft.com::97b2c213-62b8-4e0d-9d54-38a162d285e1" providerId="AD" clId="Web-{AA1A2A82-D94D-31F2-E4F1-16143A26B00E}" dt="2022-01-31T19:14:19.817" v="11"/>
      <pc:docMkLst>
        <pc:docMk/>
      </pc:docMkLst>
      <pc:sldChg chg="addSp delSp modSp add del replId">
        <pc:chgData name="Melanie McKenna" userId="S::memckenn@microsoft.com::97b2c213-62b8-4e0d-9d54-38a162d285e1" providerId="AD" clId="Web-{AA1A2A82-D94D-31F2-E4F1-16143A26B00E}" dt="2022-01-31T19:14:19.817" v="11"/>
        <pc:sldMkLst>
          <pc:docMk/>
          <pc:sldMk cId="1792792440" sldId="326"/>
        </pc:sldMkLst>
        <pc:spChg chg="add del mod">
          <ac:chgData name="Melanie McKenna" userId="S::memckenn@microsoft.com::97b2c213-62b8-4e0d-9d54-38a162d285e1" providerId="AD" clId="Web-{AA1A2A82-D94D-31F2-E4F1-16143A26B00E}" dt="2022-01-31T19:13:42.315" v="2"/>
          <ac:spMkLst>
            <pc:docMk/>
            <pc:sldMk cId="1792792440" sldId="326"/>
            <ac:spMk id="3" creationId="{6339D132-131F-4783-B6AF-DC0DA78ED17E}"/>
          </ac:spMkLst>
        </pc:spChg>
        <pc:spChg chg="add del mod">
          <ac:chgData name="Melanie McKenna" userId="S::memckenn@microsoft.com::97b2c213-62b8-4e0d-9d54-38a162d285e1" providerId="AD" clId="Web-{AA1A2A82-D94D-31F2-E4F1-16143A26B00E}" dt="2022-01-31T19:13:50.503" v="5"/>
          <ac:spMkLst>
            <pc:docMk/>
            <pc:sldMk cId="1792792440" sldId="326"/>
            <ac:spMk id="5" creationId="{01B70934-A115-4583-A26B-5989839F9B63}"/>
          </ac:spMkLst>
        </pc:spChg>
        <pc:spChg chg="add del mod">
          <ac:chgData name="Melanie McKenna" userId="S::memckenn@microsoft.com::97b2c213-62b8-4e0d-9d54-38a162d285e1" providerId="AD" clId="Web-{AA1A2A82-D94D-31F2-E4F1-16143A26B00E}" dt="2022-01-31T19:13:52.581" v="6"/>
          <ac:spMkLst>
            <pc:docMk/>
            <pc:sldMk cId="1792792440" sldId="326"/>
            <ac:spMk id="7" creationId="{43777C27-0C48-41CB-BC2D-E9CA7764D7F0}"/>
          </ac:spMkLst>
        </pc:spChg>
        <pc:spChg chg="del">
          <ac:chgData name="Melanie McKenna" userId="S::memckenn@microsoft.com::97b2c213-62b8-4e0d-9d54-38a162d285e1" providerId="AD" clId="Web-{AA1A2A82-D94D-31F2-E4F1-16143A26B00E}" dt="2022-01-31T19:13:39.706" v="1"/>
          <ac:spMkLst>
            <pc:docMk/>
            <pc:sldMk cId="1792792440" sldId="326"/>
            <ac:spMk id="8" creationId="{57D137D2-0193-894E-9474-A0B488411BE4}"/>
          </ac:spMkLst>
        </pc:spChg>
        <pc:spChg chg="del">
          <ac:chgData name="Melanie McKenna" userId="S::memckenn@microsoft.com::97b2c213-62b8-4e0d-9d54-38a162d285e1" providerId="AD" clId="Web-{AA1A2A82-D94D-31F2-E4F1-16143A26B00E}" dt="2022-01-31T19:13:43.597" v="3"/>
          <ac:spMkLst>
            <pc:docMk/>
            <pc:sldMk cId="1792792440" sldId="326"/>
            <ac:spMk id="9" creationId="{8948B441-3952-7347-80A7-4B5BEB01DF34}"/>
          </ac:spMkLst>
        </pc:spChg>
        <pc:spChg chg="del">
          <ac:chgData name="Melanie McKenna" userId="S::memckenn@microsoft.com::97b2c213-62b8-4e0d-9d54-38a162d285e1" providerId="AD" clId="Web-{AA1A2A82-D94D-31F2-E4F1-16143A26B00E}" dt="2022-01-31T19:13:49.238" v="4"/>
          <ac:spMkLst>
            <pc:docMk/>
            <pc:sldMk cId="1792792440" sldId="326"/>
            <ac:spMk id="10" creationId="{B25322C4-3512-4042-B6DD-93D9E4D66EA3}"/>
          </ac:spMkLst>
        </pc:spChg>
        <pc:spChg chg="add del">
          <ac:chgData name="Melanie McKenna" userId="S::memckenn@microsoft.com::97b2c213-62b8-4e0d-9d54-38a162d285e1" providerId="AD" clId="Web-{AA1A2A82-D94D-31F2-E4F1-16143A26B00E}" dt="2022-01-31T19:13:57.441" v="8"/>
          <ac:spMkLst>
            <pc:docMk/>
            <pc:sldMk cId="1792792440" sldId="326"/>
            <ac:spMk id="11" creationId="{1BF6045C-0662-4FE1-8785-8C1C3944A0BD}"/>
          </ac:spMkLst>
        </pc:spChg>
        <pc:spChg chg="add del">
          <ac:chgData name="Melanie McKenna" userId="S::memckenn@microsoft.com::97b2c213-62b8-4e0d-9d54-38a162d285e1" providerId="AD" clId="Web-{AA1A2A82-D94D-31F2-E4F1-16143A26B00E}" dt="2022-01-31T19:14:06.410" v="10"/>
          <ac:spMkLst>
            <pc:docMk/>
            <pc:sldMk cId="1792792440" sldId="326"/>
            <ac:spMk id="12" creationId="{CC1CC7E8-3D3C-40FF-8E25-E1F7A541D9B7}"/>
          </ac:spMkLst>
        </pc:spChg>
      </pc:sldChg>
    </pc:docChg>
  </pc:docChgLst>
  <pc:docChgLst>
    <pc:chgData name="Irina Yefimov (COMPASS GROUP NAD-EVENT MANAGE)" userId="S::v-iryefi@microsoft.com::1f061217-57cb-47e1-90bd-586015d9c2ff" providerId="AD" clId="Web-{987A22F9-51BC-BF90-63E0-654CC275A82A}"/>
    <pc:docChg chg="modSld">
      <pc:chgData name="Irina Yefimov (COMPASS GROUP NAD-EVENT MANAGE)" userId="S::v-iryefi@microsoft.com::1f061217-57cb-47e1-90bd-586015d9c2ff" providerId="AD" clId="Web-{987A22F9-51BC-BF90-63E0-654CC275A82A}" dt="2022-11-11T18:52:37.203" v="3" actId="20577"/>
      <pc:docMkLst>
        <pc:docMk/>
      </pc:docMkLst>
      <pc:sldChg chg="modSp">
        <pc:chgData name="Irina Yefimov (COMPASS GROUP NAD-EVENT MANAGE)" userId="S::v-iryefi@microsoft.com::1f061217-57cb-47e1-90bd-586015d9c2ff" providerId="AD" clId="Web-{987A22F9-51BC-BF90-63E0-654CC275A82A}" dt="2022-11-11T18:52:37.203" v="3" actId="20577"/>
        <pc:sldMkLst>
          <pc:docMk/>
          <pc:sldMk cId="627625842" sldId="269"/>
        </pc:sldMkLst>
        <pc:spChg chg="mod">
          <ac:chgData name="Irina Yefimov (COMPASS GROUP NAD-EVENT MANAGE)" userId="S::v-iryefi@microsoft.com::1f061217-57cb-47e1-90bd-586015d9c2ff" providerId="AD" clId="Web-{987A22F9-51BC-BF90-63E0-654CC275A82A}" dt="2022-11-11T18:52:37.203" v="3" actId="20577"/>
          <ac:spMkLst>
            <pc:docMk/>
            <pc:sldMk cId="627625842" sldId="269"/>
            <ac:spMk id="9" creationId="{8948B441-3952-7347-80A7-4B5BEB01DF34}"/>
          </ac:spMkLst>
        </pc:spChg>
      </pc:sldChg>
    </pc:docChg>
  </pc:docChgLst>
  <pc:docChgLst>
    <pc:chgData name="Stephanie Hass" userId="b6399b3e-40a5-4c55-9e97-66e83e3b8b4f" providerId="ADAL" clId="{80897B62-533C-424D-9EC3-D0E8FEF0BE2C}"/>
    <pc:docChg chg="undo custSel addSld delSld modSld delMainMaster addSection modSection">
      <pc:chgData name="Stephanie Hass" userId="b6399b3e-40a5-4c55-9e97-66e83e3b8b4f" providerId="ADAL" clId="{80897B62-533C-424D-9EC3-D0E8FEF0BE2C}" dt="2021-10-12T20:43:10.627" v="39" actId="27636"/>
      <pc:docMkLst>
        <pc:docMk/>
      </pc:docMkLst>
      <pc:sldChg chg="add del">
        <pc:chgData name="Stephanie Hass" userId="b6399b3e-40a5-4c55-9e97-66e83e3b8b4f" providerId="ADAL" clId="{80897B62-533C-424D-9EC3-D0E8FEF0BE2C}" dt="2021-09-16T18:28:55.233" v="4"/>
        <pc:sldMkLst>
          <pc:docMk/>
          <pc:sldMk cId="1799103794" sldId="310"/>
        </pc:sldMkLst>
      </pc:sldChg>
      <pc:sldChg chg="add">
        <pc:chgData name="Stephanie Hass" userId="b6399b3e-40a5-4c55-9e97-66e83e3b8b4f" providerId="ADAL" clId="{80897B62-533C-424D-9EC3-D0E8FEF0BE2C}" dt="2021-09-16T18:29:01.614" v="5"/>
        <pc:sldMkLst>
          <pc:docMk/>
          <pc:sldMk cId="1692722844" sldId="311"/>
        </pc:sldMkLst>
      </pc:sldChg>
      <pc:sldChg chg="add">
        <pc:chgData name="Stephanie Hass" userId="b6399b3e-40a5-4c55-9e97-66e83e3b8b4f" providerId="ADAL" clId="{80897B62-533C-424D-9EC3-D0E8FEF0BE2C}" dt="2021-09-16T18:29:12.667" v="6"/>
        <pc:sldMkLst>
          <pc:docMk/>
          <pc:sldMk cId="2283575156" sldId="312"/>
        </pc:sldMkLst>
      </pc:sldChg>
      <pc:sldChg chg="add">
        <pc:chgData name="Stephanie Hass" userId="b6399b3e-40a5-4c55-9e97-66e83e3b8b4f" providerId="ADAL" clId="{80897B62-533C-424D-9EC3-D0E8FEF0BE2C}" dt="2021-09-16T18:29:19.977" v="7"/>
        <pc:sldMkLst>
          <pc:docMk/>
          <pc:sldMk cId="552707345" sldId="313"/>
        </pc:sldMkLst>
      </pc:sldChg>
      <pc:sldChg chg="add">
        <pc:chgData name="Stephanie Hass" userId="b6399b3e-40a5-4c55-9e97-66e83e3b8b4f" providerId="ADAL" clId="{80897B62-533C-424D-9EC3-D0E8FEF0BE2C}" dt="2021-09-24T22:21:09.334" v="19"/>
        <pc:sldMkLst>
          <pc:docMk/>
          <pc:sldMk cId="1105160913" sldId="314"/>
        </pc:sldMkLst>
      </pc:sldChg>
      <pc:sldChg chg="add del">
        <pc:chgData name="Stephanie Hass" userId="b6399b3e-40a5-4c55-9e97-66e83e3b8b4f" providerId="ADAL" clId="{80897B62-533C-424D-9EC3-D0E8FEF0BE2C}" dt="2021-09-23T16:16:28.187" v="12"/>
        <pc:sldMkLst>
          <pc:docMk/>
          <pc:sldMk cId="1158952821" sldId="314"/>
        </pc:sldMkLst>
      </pc:sldChg>
      <pc:sldChg chg="add del">
        <pc:chgData name="Stephanie Hass" userId="b6399b3e-40a5-4c55-9e97-66e83e3b8b4f" providerId="ADAL" clId="{80897B62-533C-424D-9EC3-D0E8FEF0BE2C}" dt="2021-09-24T22:21:09.284" v="18" actId="22"/>
        <pc:sldMkLst>
          <pc:docMk/>
          <pc:sldMk cId="1533664636" sldId="314"/>
        </pc:sldMkLst>
      </pc:sldChg>
      <pc:sldChg chg="add del">
        <pc:chgData name="Stephanie Hass" userId="b6399b3e-40a5-4c55-9e97-66e83e3b8b4f" providerId="ADAL" clId="{80897B62-533C-424D-9EC3-D0E8FEF0BE2C}" dt="2021-09-23T16:16:49.655" v="14"/>
        <pc:sldMkLst>
          <pc:docMk/>
          <pc:sldMk cId="3092654170" sldId="314"/>
        </pc:sldMkLst>
      </pc:sldChg>
      <pc:sldChg chg="add del">
        <pc:chgData name="Stephanie Hass" userId="b6399b3e-40a5-4c55-9e97-66e83e3b8b4f" providerId="ADAL" clId="{80897B62-533C-424D-9EC3-D0E8FEF0BE2C}" dt="2021-09-24T22:20:51.128" v="16" actId="47"/>
        <pc:sldMkLst>
          <pc:docMk/>
          <pc:sldMk cId="3970419231" sldId="314"/>
        </pc:sldMkLst>
      </pc:sldChg>
      <pc:sldChg chg="add del">
        <pc:chgData name="Stephanie Hass" userId="b6399b3e-40a5-4c55-9e97-66e83e3b8b4f" providerId="ADAL" clId="{80897B62-533C-424D-9EC3-D0E8FEF0BE2C}" dt="2021-09-23T16:16:49.655" v="14"/>
        <pc:sldMkLst>
          <pc:docMk/>
          <pc:sldMk cId="413097202" sldId="315"/>
        </pc:sldMkLst>
      </pc:sldChg>
      <pc:sldChg chg="add del">
        <pc:chgData name="Stephanie Hass" userId="b6399b3e-40a5-4c55-9e97-66e83e3b8b4f" providerId="ADAL" clId="{80897B62-533C-424D-9EC3-D0E8FEF0BE2C}" dt="2021-09-24T22:21:09.284" v="18" actId="22"/>
        <pc:sldMkLst>
          <pc:docMk/>
          <pc:sldMk cId="1331844806" sldId="315"/>
        </pc:sldMkLst>
      </pc:sldChg>
      <pc:sldChg chg="add">
        <pc:chgData name="Stephanie Hass" userId="b6399b3e-40a5-4c55-9e97-66e83e3b8b4f" providerId="ADAL" clId="{80897B62-533C-424D-9EC3-D0E8FEF0BE2C}" dt="2021-09-24T22:21:09.334" v="19"/>
        <pc:sldMkLst>
          <pc:docMk/>
          <pc:sldMk cId="1672782468" sldId="315"/>
        </pc:sldMkLst>
      </pc:sldChg>
      <pc:sldChg chg="add del">
        <pc:chgData name="Stephanie Hass" userId="b6399b3e-40a5-4c55-9e97-66e83e3b8b4f" providerId="ADAL" clId="{80897B62-533C-424D-9EC3-D0E8FEF0BE2C}" dt="2021-09-24T22:20:51.128" v="16" actId="47"/>
        <pc:sldMkLst>
          <pc:docMk/>
          <pc:sldMk cId="2246352280" sldId="315"/>
        </pc:sldMkLst>
      </pc:sldChg>
      <pc:sldChg chg="add del">
        <pc:chgData name="Stephanie Hass" userId="b6399b3e-40a5-4c55-9e97-66e83e3b8b4f" providerId="ADAL" clId="{80897B62-533C-424D-9EC3-D0E8FEF0BE2C}" dt="2021-09-23T16:16:28.187" v="12"/>
        <pc:sldMkLst>
          <pc:docMk/>
          <pc:sldMk cId="3862962366" sldId="315"/>
        </pc:sldMkLst>
      </pc:sldChg>
      <pc:sldChg chg="add del">
        <pc:chgData name="Stephanie Hass" userId="b6399b3e-40a5-4c55-9e97-66e83e3b8b4f" providerId="ADAL" clId="{80897B62-533C-424D-9EC3-D0E8FEF0BE2C}" dt="2021-09-23T16:16:49.655" v="14"/>
        <pc:sldMkLst>
          <pc:docMk/>
          <pc:sldMk cId="501964348" sldId="316"/>
        </pc:sldMkLst>
      </pc:sldChg>
      <pc:sldChg chg="add del">
        <pc:chgData name="Stephanie Hass" userId="b6399b3e-40a5-4c55-9e97-66e83e3b8b4f" providerId="ADAL" clId="{80897B62-533C-424D-9EC3-D0E8FEF0BE2C}" dt="2021-09-23T16:16:28.187" v="12"/>
        <pc:sldMkLst>
          <pc:docMk/>
          <pc:sldMk cId="2059749523" sldId="316"/>
        </pc:sldMkLst>
      </pc:sldChg>
      <pc:sldChg chg="add del">
        <pc:chgData name="Stephanie Hass" userId="b6399b3e-40a5-4c55-9e97-66e83e3b8b4f" providerId="ADAL" clId="{80897B62-533C-424D-9EC3-D0E8FEF0BE2C}" dt="2021-09-24T22:21:09.284" v="18" actId="22"/>
        <pc:sldMkLst>
          <pc:docMk/>
          <pc:sldMk cId="2333659176" sldId="316"/>
        </pc:sldMkLst>
      </pc:sldChg>
      <pc:sldChg chg="add">
        <pc:chgData name="Stephanie Hass" userId="b6399b3e-40a5-4c55-9e97-66e83e3b8b4f" providerId="ADAL" clId="{80897B62-533C-424D-9EC3-D0E8FEF0BE2C}" dt="2021-09-24T22:21:09.334" v="19"/>
        <pc:sldMkLst>
          <pc:docMk/>
          <pc:sldMk cId="2359139823" sldId="316"/>
        </pc:sldMkLst>
      </pc:sldChg>
      <pc:sldChg chg="add del">
        <pc:chgData name="Stephanie Hass" userId="b6399b3e-40a5-4c55-9e97-66e83e3b8b4f" providerId="ADAL" clId="{80897B62-533C-424D-9EC3-D0E8FEF0BE2C}" dt="2021-09-24T22:20:51.128" v="16" actId="47"/>
        <pc:sldMkLst>
          <pc:docMk/>
          <pc:sldMk cId="3815144259" sldId="316"/>
        </pc:sldMkLst>
      </pc:sldChg>
      <pc:sldChg chg="add del">
        <pc:chgData name="Stephanie Hass" userId="b6399b3e-40a5-4c55-9e97-66e83e3b8b4f" providerId="ADAL" clId="{80897B62-533C-424D-9EC3-D0E8FEF0BE2C}" dt="2021-09-23T16:16:49.655" v="14"/>
        <pc:sldMkLst>
          <pc:docMk/>
          <pc:sldMk cId="1331777539" sldId="317"/>
        </pc:sldMkLst>
      </pc:sldChg>
      <pc:sldChg chg="add del">
        <pc:chgData name="Stephanie Hass" userId="b6399b3e-40a5-4c55-9e97-66e83e3b8b4f" providerId="ADAL" clId="{80897B62-533C-424D-9EC3-D0E8FEF0BE2C}" dt="2021-09-24T22:21:09.284" v="18" actId="22"/>
        <pc:sldMkLst>
          <pc:docMk/>
          <pc:sldMk cId="2258896210" sldId="317"/>
        </pc:sldMkLst>
      </pc:sldChg>
      <pc:sldChg chg="add">
        <pc:chgData name="Stephanie Hass" userId="b6399b3e-40a5-4c55-9e97-66e83e3b8b4f" providerId="ADAL" clId="{80897B62-533C-424D-9EC3-D0E8FEF0BE2C}" dt="2021-09-24T22:21:09.334" v="19"/>
        <pc:sldMkLst>
          <pc:docMk/>
          <pc:sldMk cId="2525794455" sldId="317"/>
        </pc:sldMkLst>
      </pc:sldChg>
      <pc:sldChg chg="add del">
        <pc:chgData name="Stephanie Hass" userId="b6399b3e-40a5-4c55-9e97-66e83e3b8b4f" providerId="ADAL" clId="{80897B62-533C-424D-9EC3-D0E8FEF0BE2C}" dt="2021-09-24T22:20:51.128" v="16" actId="47"/>
        <pc:sldMkLst>
          <pc:docMk/>
          <pc:sldMk cId="2578983114" sldId="317"/>
        </pc:sldMkLst>
      </pc:sldChg>
      <pc:sldChg chg="add del">
        <pc:chgData name="Stephanie Hass" userId="b6399b3e-40a5-4c55-9e97-66e83e3b8b4f" providerId="ADAL" clId="{80897B62-533C-424D-9EC3-D0E8FEF0BE2C}" dt="2021-09-23T16:16:28.187" v="12"/>
        <pc:sldMkLst>
          <pc:docMk/>
          <pc:sldMk cId="4010847501" sldId="317"/>
        </pc:sldMkLst>
      </pc:sldChg>
      <pc:sldChg chg="modSp add del mod">
        <pc:chgData name="Stephanie Hass" userId="b6399b3e-40a5-4c55-9e97-66e83e3b8b4f" providerId="ADAL" clId="{80897B62-533C-424D-9EC3-D0E8FEF0BE2C}" dt="2021-10-12T20:43:10.270" v="31"/>
        <pc:sldMkLst>
          <pc:docMk/>
          <pc:sldMk cId="425661571" sldId="318"/>
        </pc:sldMkLst>
        <pc:spChg chg="mod">
          <ac:chgData name="Stephanie Hass" userId="b6399b3e-40a5-4c55-9e97-66e83e3b8b4f" providerId="ADAL" clId="{80897B62-533C-424D-9EC3-D0E8FEF0BE2C}" dt="2021-10-12T20:43:10.270" v="31"/>
          <ac:spMkLst>
            <pc:docMk/>
            <pc:sldMk cId="425661571" sldId="318"/>
            <ac:spMk id="6" creationId="{706D5603-3241-4E41-A9BB-E4C10BE0F8A9}"/>
          </ac:spMkLst>
        </pc:spChg>
      </pc:sldChg>
      <pc:sldChg chg="modSp add mod">
        <pc:chgData name="Stephanie Hass" userId="b6399b3e-40a5-4c55-9e97-66e83e3b8b4f" providerId="ADAL" clId="{80897B62-533C-424D-9EC3-D0E8FEF0BE2C}" dt="2021-10-12T20:43:10.467" v="33" actId="27636"/>
        <pc:sldMkLst>
          <pc:docMk/>
          <pc:sldMk cId="2666858467" sldId="318"/>
        </pc:sldMkLst>
        <pc:spChg chg="mod">
          <ac:chgData name="Stephanie Hass" userId="b6399b3e-40a5-4c55-9e97-66e83e3b8b4f" providerId="ADAL" clId="{80897B62-533C-424D-9EC3-D0E8FEF0BE2C}" dt="2021-10-12T20:43:10.467" v="33" actId="27636"/>
          <ac:spMkLst>
            <pc:docMk/>
            <pc:sldMk cId="2666858467" sldId="318"/>
            <ac:spMk id="6" creationId="{706D5603-3241-4E41-A9BB-E4C10BE0F8A9}"/>
          </ac:spMkLst>
        </pc:spChg>
      </pc:sldChg>
      <pc:sldChg chg="modSp add del mod">
        <pc:chgData name="Stephanie Hass" userId="b6399b3e-40a5-4c55-9e97-66e83e3b8b4f" providerId="ADAL" clId="{80897B62-533C-424D-9EC3-D0E8FEF0BE2C}" dt="2021-10-12T20:43:10.270" v="31"/>
        <pc:sldMkLst>
          <pc:docMk/>
          <pc:sldMk cId="3777068020" sldId="319"/>
        </pc:sldMkLst>
        <pc:spChg chg="mod">
          <ac:chgData name="Stephanie Hass" userId="b6399b3e-40a5-4c55-9e97-66e83e3b8b4f" providerId="ADAL" clId="{80897B62-533C-424D-9EC3-D0E8FEF0BE2C}" dt="2021-10-12T20:43:10.270" v="31"/>
          <ac:spMkLst>
            <pc:docMk/>
            <pc:sldMk cId="3777068020" sldId="319"/>
            <ac:spMk id="6" creationId="{706D5603-3241-4E41-A9BB-E4C10BE0F8A9}"/>
          </ac:spMkLst>
        </pc:spChg>
        <pc:spChg chg="mod">
          <ac:chgData name="Stephanie Hass" userId="b6399b3e-40a5-4c55-9e97-66e83e3b8b4f" providerId="ADAL" clId="{80897B62-533C-424D-9EC3-D0E8FEF0BE2C}" dt="2021-10-12T20:43:10.270" v="31"/>
          <ac:spMkLst>
            <pc:docMk/>
            <pc:sldMk cId="3777068020" sldId="319"/>
            <ac:spMk id="9" creationId="{B9451BE4-86D9-DD45-8653-C74B45BFA137}"/>
          </ac:spMkLst>
        </pc:spChg>
      </pc:sldChg>
      <pc:sldChg chg="modSp add mod">
        <pc:chgData name="Stephanie Hass" userId="b6399b3e-40a5-4c55-9e97-66e83e3b8b4f" providerId="ADAL" clId="{80897B62-533C-424D-9EC3-D0E8FEF0BE2C}" dt="2021-10-12T20:43:10.585" v="35" actId="27636"/>
        <pc:sldMkLst>
          <pc:docMk/>
          <pc:sldMk cId="3823158091" sldId="319"/>
        </pc:sldMkLst>
        <pc:spChg chg="mod">
          <ac:chgData name="Stephanie Hass" userId="b6399b3e-40a5-4c55-9e97-66e83e3b8b4f" providerId="ADAL" clId="{80897B62-533C-424D-9EC3-D0E8FEF0BE2C}" dt="2021-10-12T20:43:10.585" v="34" actId="27636"/>
          <ac:spMkLst>
            <pc:docMk/>
            <pc:sldMk cId="3823158091" sldId="319"/>
            <ac:spMk id="6" creationId="{706D5603-3241-4E41-A9BB-E4C10BE0F8A9}"/>
          </ac:spMkLst>
        </pc:spChg>
        <pc:spChg chg="mod">
          <ac:chgData name="Stephanie Hass" userId="b6399b3e-40a5-4c55-9e97-66e83e3b8b4f" providerId="ADAL" clId="{80897B62-533C-424D-9EC3-D0E8FEF0BE2C}" dt="2021-10-12T20:43:10.585" v="35" actId="27636"/>
          <ac:spMkLst>
            <pc:docMk/>
            <pc:sldMk cId="3823158091" sldId="319"/>
            <ac:spMk id="9" creationId="{B9451BE4-86D9-DD45-8653-C74B45BFA137}"/>
          </ac:spMkLst>
        </pc:spChg>
      </pc:sldChg>
      <pc:sldChg chg="modSp add mod">
        <pc:chgData name="Stephanie Hass" userId="b6399b3e-40a5-4c55-9e97-66e83e3b8b4f" providerId="ADAL" clId="{80897B62-533C-424D-9EC3-D0E8FEF0BE2C}" dt="2021-10-12T20:43:10.617" v="38" actId="27636"/>
        <pc:sldMkLst>
          <pc:docMk/>
          <pc:sldMk cId="335798371" sldId="320"/>
        </pc:sldMkLst>
        <pc:spChg chg="mod">
          <ac:chgData name="Stephanie Hass" userId="b6399b3e-40a5-4c55-9e97-66e83e3b8b4f" providerId="ADAL" clId="{80897B62-533C-424D-9EC3-D0E8FEF0BE2C}" dt="2021-10-12T20:43:10.615" v="37" actId="27636"/>
          <ac:spMkLst>
            <pc:docMk/>
            <pc:sldMk cId="335798371" sldId="320"/>
            <ac:spMk id="6" creationId="{706D5603-3241-4E41-A9BB-E4C10BE0F8A9}"/>
          </ac:spMkLst>
        </pc:spChg>
        <pc:spChg chg="mod">
          <ac:chgData name="Stephanie Hass" userId="b6399b3e-40a5-4c55-9e97-66e83e3b8b4f" providerId="ADAL" clId="{80897B62-533C-424D-9EC3-D0E8FEF0BE2C}" dt="2021-10-12T20:43:10.617" v="38" actId="27636"/>
          <ac:spMkLst>
            <pc:docMk/>
            <pc:sldMk cId="335798371" sldId="320"/>
            <ac:spMk id="8" creationId="{EB03B86C-F3BD-7C43-B459-6FD297CE1173}"/>
          </ac:spMkLst>
        </pc:spChg>
        <pc:spChg chg="mod">
          <ac:chgData name="Stephanie Hass" userId="b6399b3e-40a5-4c55-9e97-66e83e3b8b4f" providerId="ADAL" clId="{80897B62-533C-424D-9EC3-D0E8FEF0BE2C}" dt="2021-10-12T20:43:10.612" v="36" actId="27636"/>
          <ac:spMkLst>
            <pc:docMk/>
            <pc:sldMk cId="335798371" sldId="320"/>
            <ac:spMk id="9" creationId="{B9451BE4-86D9-DD45-8653-C74B45BFA137}"/>
          </ac:spMkLst>
        </pc:spChg>
      </pc:sldChg>
      <pc:sldChg chg="modSp add del mod">
        <pc:chgData name="Stephanie Hass" userId="b6399b3e-40a5-4c55-9e97-66e83e3b8b4f" providerId="ADAL" clId="{80897B62-533C-424D-9EC3-D0E8FEF0BE2C}" dt="2021-10-12T20:43:10.270" v="31"/>
        <pc:sldMkLst>
          <pc:docMk/>
          <pc:sldMk cId="1724653755" sldId="320"/>
        </pc:sldMkLst>
        <pc:spChg chg="mod">
          <ac:chgData name="Stephanie Hass" userId="b6399b3e-40a5-4c55-9e97-66e83e3b8b4f" providerId="ADAL" clId="{80897B62-533C-424D-9EC3-D0E8FEF0BE2C}" dt="2021-10-12T20:43:10.270" v="31"/>
          <ac:spMkLst>
            <pc:docMk/>
            <pc:sldMk cId="1724653755" sldId="320"/>
            <ac:spMk id="6" creationId="{706D5603-3241-4E41-A9BB-E4C10BE0F8A9}"/>
          </ac:spMkLst>
        </pc:spChg>
        <pc:spChg chg="mod">
          <ac:chgData name="Stephanie Hass" userId="b6399b3e-40a5-4c55-9e97-66e83e3b8b4f" providerId="ADAL" clId="{80897B62-533C-424D-9EC3-D0E8FEF0BE2C}" dt="2021-10-12T20:43:10.270" v="31"/>
          <ac:spMkLst>
            <pc:docMk/>
            <pc:sldMk cId="1724653755" sldId="320"/>
            <ac:spMk id="8" creationId="{EB03B86C-F3BD-7C43-B459-6FD297CE1173}"/>
          </ac:spMkLst>
        </pc:spChg>
        <pc:spChg chg="mod">
          <ac:chgData name="Stephanie Hass" userId="b6399b3e-40a5-4c55-9e97-66e83e3b8b4f" providerId="ADAL" clId="{80897B62-533C-424D-9EC3-D0E8FEF0BE2C}" dt="2021-10-12T20:43:10.270" v="31"/>
          <ac:spMkLst>
            <pc:docMk/>
            <pc:sldMk cId="1724653755" sldId="320"/>
            <ac:spMk id="9" creationId="{B9451BE4-86D9-DD45-8653-C74B45BFA137}"/>
          </ac:spMkLst>
        </pc:spChg>
      </pc:sldChg>
      <pc:sldChg chg="modSp add del mod">
        <pc:chgData name="Stephanie Hass" userId="b6399b3e-40a5-4c55-9e97-66e83e3b8b4f" providerId="ADAL" clId="{80897B62-533C-424D-9EC3-D0E8FEF0BE2C}" dt="2021-10-12T20:43:10.270" v="31"/>
        <pc:sldMkLst>
          <pc:docMk/>
          <pc:sldMk cId="1314625796" sldId="321"/>
        </pc:sldMkLst>
        <pc:spChg chg="mod">
          <ac:chgData name="Stephanie Hass" userId="b6399b3e-40a5-4c55-9e97-66e83e3b8b4f" providerId="ADAL" clId="{80897B62-533C-424D-9EC3-D0E8FEF0BE2C}" dt="2021-10-12T20:43:10.270" v="31"/>
          <ac:spMkLst>
            <pc:docMk/>
            <pc:sldMk cId="1314625796" sldId="321"/>
            <ac:spMk id="6" creationId="{706D5603-3241-4E41-A9BB-E4C10BE0F8A9}"/>
          </ac:spMkLst>
        </pc:spChg>
      </pc:sldChg>
      <pc:sldChg chg="modSp add mod">
        <pc:chgData name="Stephanie Hass" userId="b6399b3e-40a5-4c55-9e97-66e83e3b8b4f" providerId="ADAL" clId="{80897B62-533C-424D-9EC3-D0E8FEF0BE2C}" dt="2021-10-12T20:43:10.627" v="39" actId="27636"/>
        <pc:sldMkLst>
          <pc:docMk/>
          <pc:sldMk cId="3361126266" sldId="321"/>
        </pc:sldMkLst>
        <pc:spChg chg="mod">
          <ac:chgData name="Stephanie Hass" userId="b6399b3e-40a5-4c55-9e97-66e83e3b8b4f" providerId="ADAL" clId="{80897B62-533C-424D-9EC3-D0E8FEF0BE2C}" dt="2021-10-12T20:43:10.627" v="39" actId="27636"/>
          <ac:spMkLst>
            <pc:docMk/>
            <pc:sldMk cId="3361126266" sldId="321"/>
            <ac:spMk id="6" creationId="{706D5603-3241-4E41-A9BB-E4C10BE0F8A9}"/>
          </ac:spMkLst>
        </pc:spChg>
      </pc:sldChg>
      <pc:sldMasterChg chg="addSldLayout delSldLayout modSldLayout">
        <pc:chgData name="Stephanie Hass" userId="b6399b3e-40a5-4c55-9e97-66e83e3b8b4f" providerId="ADAL" clId="{80897B62-533C-424D-9EC3-D0E8FEF0BE2C}" dt="2021-09-24T22:21:09.284" v="18" actId="22"/>
        <pc:sldMasterMkLst>
          <pc:docMk/>
          <pc:sldMasterMk cId="1712587716" sldId="2147483686"/>
        </pc:sldMasterMkLst>
        <pc:sldLayoutChg chg="add del mod replId">
          <pc:chgData name="Stephanie Hass" userId="b6399b3e-40a5-4c55-9e97-66e83e3b8b4f" providerId="ADAL" clId="{80897B62-533C-424D-9EC3-D0E8FEF0BE2C}" dt="2021-09-24T22:21:09.284" v="18" actId="22"/>
          <pc:sldLayoutMkLst>
            <pc:docMk/>
            <pc:sldMasterMk cId="1712587716" sldId="2147483686"/>
            <pc:sldLayoutMk cId="3725034706" sldId="2147483799"/>
          </pc:sldLayoutMkLst>
        </pc:sldLayoutChg>
      </pc:sldMasterChg>
      <pc:sldMasterChg chg="del delSldLayout">
        <pc:chgData name="Stephanie Hass" userId="b6399b3e-40a5-4c55-9e97-66e83e3b8b4f" providerId="ADAL" clId="{80897B62-533C-424D-9EC3-D0E8FEF0BE2C}" dt="2021-09-24T22:20:51.128" v="16" actId="47"/>
        <pc:sldMasterMkLst>
          <pc:docMk/>
          <pc:sldMasterMk cId="3134326758" sldId="2147483799"/>
        </pc:sldMasterMkLst>
        <pc:sldLayoutChg chg="del">
          <pc:chgData name="Stephanie Hass" userId="b6399b3e-40a5-4c55-9e97-66e83e3b8b4f" providerId="ADAL" clId="{80897B62-533C-424D-9EC3-D0E8FEF0BE2C}" dt="2021-09-24T22:20:51.128" v="16" actId="47"/>
          <pc:sldLayoutMkLst>
            <pc:docMk/>
            <pc:sldMasterMk cId="3134326758" sldId="2147483799"/>
            <pc:sldLayoutMk cId="1228406595" sldId="2147483800"/>
          </pc:sldLayoutMkLst>
        </pc:sldLayoutChg>
        <pc:sldLayoutChg chg="del">
          <pc:chgData name="Stephanie Hass" userId="b6399b3e-40a5-4c55-9e97-66e83e3b8b4f" providerId="ADAL" clId="{80897B62-533C-424D-9EC3-D0E8FEF0BE2C}" dt="2021-09-24T22:20:51.128" v="16" actId="47"/>
          <pc:sldLayoutMkLst>
            <pc:docMk/>
            <pc:sldMasterMk cId="3134326758" sldId="2147483799"/>
            <pc:sldLayoutMk cId="3507616326" sldId="2147483801"/>
          </pc:sldLayoutMkLst>
        </pc:sldLayoutChg>
        <pc:sldLayoutChg chg="del">
          <pc:chgData name="Stephanie Hass" userId="b6399b3e-40a5-4c55-9e97-66e83e3b8b4f" providerId="ADAL" clId="{80897B62-533C-424D-9EC3-D0E8FEF0BE2C}" dt="2021-09-24T22:20:51.128" v="16" actId="47"/>
          <pc:sldLayoutMkLst>
            <pc:docMk/>
            <pc:sldMasterMk cId="3134326758" sldId="2147483799"/>
            <pc:sldLayoutMk cId="370033002" sldId="2147483802"/>
          </pc:sldLayoutMkLst>
        </pc:sldLayoutChg>
        <pc:sldLayoutChg chg="del">
          <pc:chgData name="Stephanie Hass" userId="b6399b3e-40a5-4c55-9e97-66e83e3b8b4f" providerId="ADAL" clId="{80897B62-533C-424D-9EC3-D0E8FEF0BE2C}" dt="2021-09-24T22:20:51.128" v="16" actId="47"/>
          <pc:sldLayoutMkLst>
            <pc:docMk/>
            <pc:sldMasterMk cId="3134326758" sldId="2147483799"/>
            <pc:sldLayoutMk cId="1547207790" sldId="2147483803"/>
          </pc:sldLayoutMkLst>
        </pc:sldLayoutChg>
        <pc:sldLayoutChg chg="del">
          <pc:chgData name="Stephanie Hass" userId="b6399b3e-40a5-4c55-9e97-66e83e3b8b4f" providerId="ADAL" clId="{80897B62-533C-424D-9EC3-D0E8FEF0BE2C}" dt="2021-09-24T22:20:51.128" v="16" actId="47"/>
          <pc:sldLayoutMkLst>
            <pc:docMk/>
            <pc:sldMasterMk cId="3134326758" sldId="2147483799"/>
            <pc:sldLayoutMk cId="3178950272" sldId="2147483804"/>
          </pc:sldLayoutMkLst>
        </pc:sldLayoutChg>
        <pc:sldLayoutChg chg="del">
          <pc:chgData name="Stephanie Hass" userId="b6399b3e-40a5-4c55-9e97-66e83e3b8b4f" providerId="ADAL" clId="{80897B62-533C-424D-9EC3-D0E8FEF0BE2C}" dt="2021-09-24T22:20:51.128" v="16" actId="47"/>
          <pc:sldLayoutMkLst>
            <pc:docMk/>
            <pc:sldMasterMk cId="3134326758" sldId="2147483799"/>
            <pc:sldLayoutMk cId="688533521" sldId="2147483805"/>
          </pc:sldLayoutMkLst>
        </pc:sldLayoutChg>
      </pc:sldMasterChg>
    </pc:docChg>
  </pc:docChgLst>
  <pc:docChgLst>
    <pc:chgData name="Stephanie Hass" userId="S::sthass@microsoft.com::b6399b3e-40a5-4c55-9e97-66e83e3b8b4f" providerId="AD" clId="Web-{B915C33C-12C3-32CD-5A54-9D91A6C82090}"/>
    <pc:docChg chg="modSld">
      <pc:chgData name="Stephanie Hass" userId="S::sthass@microsoft.com::b6399b3e-40a5-4c55-9e97-66e83e3b8b4f" providerId="AD" clId="Web-{B915C33C-12C3-32CD-5A54-9D91A6C82090}" dt="2021-08-17T21:58:50.537" v="1"/>
      <pc:docMkLst>
        <pc:docMk/>
      </pc:docMkLst>
      <pc:sldChg chg="addSp delSp modSp">
        <pc:chgData name="Stephanie Hass" userId="S::sthass@microsoft.com::b6399b3e-40a5-4c55-9e97-66e83e3b8b4f" providerId="AD" clId="Web-{B915C33C-12C3-32CD-5A54-9D91A6C82090}" dt="2021-08-17T21:58:50.537" v="1"/>
        <pc:sldMkLst>
          <pc:docMk/>
          <pc:sldMk cId="2624971883" sldId="272"/>
        </pc:sldMkLst>
        <pc:picChg chg="add del mod">
          <ac:chgData name="Stephanie Hass" userId="S::sthass@microsoft.com::b6399b3e-40a5-4c55-9e97-66e83e3b8b4f" providerId="AD" clId="Web-{B915C33C-12C3-32CD-5A54-9D91A6C82090}" dt="2021-08-17T21:58:50.537" v="1"/>
          <ac:picMkLst>
            <pc:docMk/>
            <pc:sldMk cId="2624971883" sldId="272"/>
            <ac:picMk id="2" creationId="{0A7536FA-60C2-4AF2-9C28-7FD8FD9DCAB6}"/>
          </ac:picMkLst>
        </pc:picChg>
      </pc:sldChg>
    </pc:docChg>
  </pc:docChgLst>
  <pc:docChgLst>
    <pc:chgData name="Hussam Mohsineh (AMS International FZ LLC)" userId="S::a-hussmo@microsoft.com::9de67692-ff36-4eff-9117-f284492d8480" providerId="AD" clId="Web-{02DA104F-FF5D-1DF7-7912-D6EB7DFE301D}"/>
    <pc:docChg chg="modSld">
      <pc:chgData name="Hussam Mohsineh (AMS International FZ LLC)" userId="S::a-hussmo@microsoft.com::9de67692-ff36-4eff-9117-f284492d8480" providerId="AD" clId="Web-{02DA104F-FF5D-1DF7-7912-D6EB7DFE301D}" dt="2022-03-09T10:57:31.050" v="0"/>
      <pc:docMkLst>
        <pc:docMk/>
      </pc:docMkLst>
      <pc:sldChg chg="addSp">
        <pc:chgData name="Hussam Mohsineh (AMS International FZ LLC)" userId="S::a-hussmo@microsoft.com::9de67692-ff36-4eff-9117-f284492d8480" providerId="AD" clId="Web-{02DA104F-FF5D-1DF7-7912-D6EB7DFE301D}" dt="2022-03-09T10:57:31.050" v="0"/>
        <pc:sldMkLst>
          <pc:docMk/>
          <pc:sldMk cId="3823158091" sldId="319"/>
        </pc:sldMkLst>
        <pc:spChg chg="add">
          <ac:chgData name="Hussam Mohsineh (AMS International FZ LLC)" userId="S::a-hussmo@microsoft.com::9de67692-ff36-4eff-9117-f284492d8480" providerId="AD" clId="Web-{02DA104F-FF5D-1DF7-7912-D6EB7DFE301D}" dt="2022-03-09T10:57:31.050" v="0"/>
          <ac:spMkLst>
            <pc:docMk/>
            <pc:sldMk cId="3823158091" sldId="319"/>
            <ac:spMk id="2" creationId="{16D6B754-48D2-4501-9C05-C895DDFF2C7A}"/>
          </ac:spMkLst>
        </pc:spChg>
      </pc:sldChg>
    </pc:docChg>
  </pc:docChgLst>
  <pc:docChgLst>
    <pc:chgData name="Jasmine Phung" userId="f2ac2ca3-ebba-4432-80c5-10107c7ece74" providerId="ADAL" clId="{2735A5D0-A717-459C-9F4C-05F663E40F38}"/>
    <pc:docChg chg="addSld delSld modSection">
      <pc:chgData name="Jasmine Phung" userId="f2ac2ca3-ebba-4432-80c5-10107c7ece74" providerId="ADAL" clId="{2735A5D0-A717-459C-9F4C-05F663E40F38}" dt="2021-11-01T02:38:39.540" v="1" actId="47"/>
      <pc:docMkLst>
        <pc:docMk/>
      </pc:docMkLst>
      <pc:sldChg chg="add del">
        <pc:chgData name="Jasmine Phung" userId="f2ac2ca3-ebba-4432-80c5-10107c7ece74" providerId="ADAL" clId="{2735A5D0-A717-459C-9F4C-05F663E40F38}" dt="2021-11-01T02:38:39.540" v="1" actId="47"/>
        <pc:sldMkLst>
          <pc:docMk/>
          <pc:sldMk cId="3239318082" sldId="322"/>
        </pc:sldMkLst>
      </pc:sldChg>
    </pc:docChg>
  </pc:docChgLst>
  <pc:docChgLst>
    <pc:chgData name="Stephanie Hass" userId="S::sthass@microsoft.com::b6399b3e-40a5-4c55-9e97-66e83e3b8b4f" providerId="AD" clId="Web-{0CBFE9C2-CF64-B01B-7229-FA46A29E50B3}"/>
    <pc:docChg chg="addSection delSection">
      <pc:chgData name="Stephanie Hass" userId="S::sthass@microsoft.com::b6399b3e-40a5-4c55-9e97-66e83e3b8b4f" providerId="AD" clId="Web-{0CBFE9C2-CF64-B01B-7229-FA46A29E50B3}" dt="2021-10-12T20:41:26.259" v="1"/>
      <pc:docMkLst>
        <pc:docMk/>
      </pc:docMkLst>
    </pc:docChg>
  </pc:docChgLst>
  <pc:docChgLst>
    <pc:chgData name="Brian Eckmann" userId="S::brianeckmann@microsoft.com::a887b99a-34ef-49e1-be7e-421c05291ce5" providerId="AD" clId="Web-{464F5F06-C5A1-90EA-8224-87AA4EFE21E2}"/>
    <pc:docChg chg="modSld">
      <pc:chgData name="Brian Eckmann" userId="S::brianeckmann@microsoft.com::a887b99a-34ef-49e1-be7e-421c05291ce5" providerId="AD" clId="Web-{464F5F06-C5A1-90EA-8224-87AA4EFE21E2}" dt="2021-08-27T18:52:01" v="1"/>
      <pc:docMkLst>
        <pc:docMk/>
      </pc:docMkLst>
      <pc:sldChg chg="addSp delSp">
        <pc:chgData name="Brian Eckmann" userId="S::brianeckmann@microsoft.com::a887b99a-34ef-49e1-be7e-421c05291ce5" providerId="AD" clId="Web-{464F5F06-C5A1-90EA-8224-87AA4EFE21E2}" dt="2021-08-27T18:52:01" v="1"/>
        <pc:sldMkLst>
          <pc:docMk/>
          <pc:sldMk cId="4172638578" sldId="268"/>
        </pc:sldMkLst>
        <pc:spChg chg="add del">
          <ac:chgData name="Brian Eckmann" userId="S::brianeckmann@microsoft.com::a887b99a-34ef-49e1-be7e-421c05291ce5" providerId="AD" clId="Web-{464F5F06-C5A1-90EA-8224-87AA4EFE21E2}" dt="2021-08-27T18:52:01" v="1"/>
          <ac:spMkLst>
            <pc:docMk/>
            <pc:sldMk cId="4172638578" sldId="268"/>
            <ac:spMk id="2" creationId="{9604D457-CD4B-48C7-AA92-C7459431820B}"/>
          </ac:spMkLst>
        </pc:spChg>
      </pc:sldChg>
    </pc:docChg>
  </pc:docChgLst>
  <pc:docChgLst>
    <pc:chgData name="Michael Watson" userId="S::miwat@microsoft.com::43d27d7e-e361-46c3-9aef-04b75b988879" providerId="AD" clId="Web-{51F85869-7B80-E643-6C44-EA5B58AA797D}"/>
    <pc:docChg chg="modSld">
      <pc:chgData name="Michael Watson" userId="S::miwat@microsoft.com::43d27d7e-e361-46c3-9aef-04b75b988879" providerId="AD" clId="Web-{51F85869-7B80-E643-6C44-EA5B58AA797D}" dt="2022-09-28T08:20:20.880" v="1"/>
      <pc:docMkLst>
        <pc:docMk/>
      </pc:docMkLst>
      <pc:sldChg chg="addSp delSp">
        <pc:chgData name="Michael Watson" userId="S::miwat@microsoft.com::43d27d7e-e361-46c3-9aef-04b75b988879" providerId="AD" clId="Web-{51F85869-7B80-E643-6C44-EA5B58AA797D}" dt="2022-09-28T08:20:20.880" v="1"/>
        <pc:sldMkLst>
          <pc:docMk/>
          <pc:sldMk cId="443576330" sldId="275"/>
        </pc:sldMkLst>
        <pc:picChg chg="add del">
          <ac:chgData name="Michael Watson" userId="S::miwat@microsoft.com::43d27d7e-e361-46c3-9aef-04b75b988879" providerId="AD" clId="Web-{51F85869-7B80-E643-6C44-EA5B58AA797D}" dt="2022-09-28T08:20:20.880" v="1"/>
          <ac:picMkLst>
            <pc:docMk/>
            <pc:sldMk cId="443576330" sldId="275"/>
            <ac:picMk id="17" creationId="{E3F9F8C5-FC72-174A-90FB-0CDF04B60481}"/>
          </ac:picMkLst>
        </pc:picChg>
      </pc:sldChg>
    </pc:docChg>
  </pc:docChgLst>
  <pc:docChgLst>
    <pc:chgData name="Irina Yefimov (COMPASS GROUP NAD-EVENT MANAGE)" userId="S::v-iryefi@microsoft.com::1f061217-57cb-47e1-90bd-586015d9c2ff" providerId="AD" clId="Web-{BC9F5A26-1A3F-7C2E-E5E7-35CF5B738A22}"/>
    <pc:docChg chg="addSld modSection">
      <pc:chgData name="Irina Yefimov (COMPASS GROUP NAD-EVENT MANAGE)" userId="S::v-iryefi@microsoft.com::1f061217-57cb-47e1-90bd-586015d9c2ff" providerId="AD" clId="Web-{BC9F5A26-1A3F-7C2E-E5E7-35CF5B738A22}" dt="2022-05-05T18:45:53.188" v="0"/>
      <pc:docMkLst>
        <pc:docMk/>
      </pc:docMkLst>
      <pc:sldChg chg="add replId">
        <pc:chgData name="Irina Yefimov (COMPASS GROUP NAD-EVENT MANAGE)" userId="S::v-iryefi@microsoft.com::1f061217-57cb-47e1-90bd-586015d9c2ff" providerId="AD" clId="Web-{BC9F5A26-1A3F-7C2E-E5E7-35CF5B738A22}" dt="2022-05-05T18:45:53.188" v="0"/>
        <pc:sldMkLst>
          <pc:docMk/>
          <pc:sldMk cId="918932111" sldId="327"/>
        </pc:sldMkLst>
      </pc:sldChg>
    </pc:docChg>
  </pc:docChgLst>
  <pc:docChgLst>
    <pc:chgData name="Rebecca Karrin (COLLABERA INC)" userId="S::v-rekarrin@microsoft.com::806190d1-b174-4cbe-b7bb-1eafa4610c0b" providerId="AD" clId="Web-{A1CCAEE4-56EF-9D19-3FF3-EBEAF5BD5627}"/>
    <pc:docChg chg="modSld">
      <pc:chgData name="Rebecca Karrin (COLLABERA INC)" userId="S::v-rekarrin@microsoft.com::806190d1-b174-4cbe-b7bb-1eafa4610c0b" providerId="AD" clId="Web-{A1CCAEE4-56EF-9D19-3FF3-EBEAF5BD5627}" dt="2021-08-16T02:17:07.335" v="0"/>
      <pc:docMkLst>
        <pc:docMk/>
      </pc:docMkLst>
      <pc:sldChg chg="addSp">
        <pc:chgData name="Rebecca Karrin (COLLABERA INC)" userId="S::v-rekarrin@microsoft.com::806190d1-b174-4cbe-b7bb-1eafa4610c0b" providerId="AD" clId="Web-{A1CCAEE4-56EF-9D19-3FF3-EBEAF5BD5627}" dt="2021-08-16T02:17:07.335" v="0"/>
        <pc:sldMkLst>
          <pc:docMk/>
          <pc:sldMk cId="371155461" sldId="257"/>
        </pc:sldMkLst>
        <pc:spChg chg="add">
          <ac:chgData name="Rebecca Karrin (COLLABERA INC)" userId="S::v-rekarrin@microsoft.com::806190d1-b174-4cbe-b7bb-1eafa4610c0b" providerId="AD" clId="Web-{A1CCAEE4-56EF-9D19-3FF3-EBEAF5BD5627}" dt="2021-08-16T02:17:07.335" v="0"/>
          <ac:spMkLst>
            <pc:docMk/>
            <pc:sldMk cId="371155461" sldId="257"/>
            <ac:spMk id="2" creationId="{6C477DB4-509D-42C5-B596-8652A53D505D}"/>
          </ac:spMkLst>
        </pc:spChg>
      </pc:sldChg>
    </pc:docChg>
  </pc:docChgLst>
  <pc:docChgLst>
    <pc:chgData name="Dawn Livingston" userId="b6e98d06-b1fc-41fc-887f-8bd4f61862ae" providerId="ADAL" clId="{276A77D7-213C-40AC-B390-002AFBC37221}"/>
    <pc:docChg chg="custSel addSld delSld modSld modSection">
      <pc:chgData name="Dawn Livingston" userId="b6e98d06-b1fc-41fc-887f-8bd4f61862ae" providerId="ADAL" clId="{276A77D7-213C-40AC-B390-002AFBC37221}" dt="2022-11-14T22:52:26.007" v="71"/>
      <pc:docMkLst>
        <pc:docMk/>
      </pc:docMkLst>
      <pc:sldChg chg="addSp delSp modSp del mod">
        <pc:chgData name="Dawn Livingston" userId="b6e98d06-b1fc-41fc-887f-8bd4f61862ae" providerId="ADAL" clId="{276A77D7-213C-40AC-B390-002AFBC37221}" dt="2022-11-14T22:06:49.794" v="69" actId="2696"/>
        <pc:sldMkLst>
          <pc:docMk/>
          <pc:sldMk cId="2432968777" sldId="325"/>
        </pc:sldMkLst>
        <pc:spChg chg="mod">
          <ac:chgData name="Dawn Livingston" userId="b6e98d06-b1fc-41fc-887f-8bd4f61862ae" providerId="ADAL" clId="{276A77D7-213C-40AC-B390-002AFBC37221}" dt="2022-11-14T22:05:05.088" v="56" actId="113"/>
          <ac:spMkLst>
            <pc:docMk/>
            <pc:sldMk cId="2432968777" sldId="325"/>
            <ac:spMk id="3" creationId="{60104A85-4F35-A54E-B3A1-3129EAD2E828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4" creationId="{41D16E4A-D664-844A-89CC-B7AE85C85E6D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5" creationId="{37A8C31E-82D4-CB4B-9C82-44A6762CA36D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6" creationId="{3B6B7488-66CB-9942-9277-3545B29FD394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7" creationId="{12EB7BDB-E4B5-D644-A8B5-E12F6D396AE6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8" creationId="{A1588D5A-889D-4845-9470-05D486221A7C}"/>
          </ac:spMkLst>
        </pc:spChg>
        <pc:spChg chg="add del mod">
          <ac:chgData name="Dawn Livingston" userId="b6e98d06-b1fc-41fc-887f-8bd4f61862ae" providerId="ADAL" clId="{276A77D7-213C-40AC-B390-002AFBC37221}" dt="2022-11-14T22:04:42.814" v="43" actId="478"/>
          <ac:spMkLst>
            <pc:docMk/>
            <pc:sldMk cId="2432968777" sldId="325"/>
            <ac:spMk id="11" creationId="{2BAC10CF-5635-BCD3-35AE-F69911D0DCB7}"/>
          </ac:spMkLst>
        </pc:spChg>
        <pc:spChg chg="add del mod">
          <ac:chgData name="Dawn Livingston" userId="b6e98d06-b1fc-41fc-887f-8bd4f61862ae" providerId="ADAL" clId="{276A77D7-213C-40AC-B390-002AFBC37221}" dt="2022-11-14T22:04:42.814" v="43" actId="478"/>
          <ac:spMkLst>
            <pc:docMk/>
            <pc:sldMk cId="2432968777" sldId="325"/>
            <ac:spMk id="13" creationId="{1EB1FC6F-A4B9-7FE5-336C-7FC3A4C6D037}"/>
          </ac:spMkLst>
        </pc:spChg>
        <pc:spChg chg="add del mod">
          <ac:chgData name="Dawn Livingston" userId="b6e98d06-b1fc-41fc-887f-8bd4f61862ae" providerId="ADAL" clId="{276A77D7-213C-40AC-B390-002AFBC37221}" dt="2022-11-14T22:04:42.814" v="43" actId="478"/>
          <ac:spMkLst>
            <pc:docMk/>
            <pc:sldMk cId="2432968777" sldId="325"/>
            <ac:spMk id="15" creationId="{5AFF3E57-F64E-BA62-6766-CCACDFBE5BD8}"/>
          </ac:spMkLst>
        </pc:spChg>
        <pc:spChg chg="add del mod">
          <ac:chgData name="Dawn Livingston" userId="b6e98d06-b1fc-41fc-887f-8bd4f61862ae" providerId="ADAL" clId="{276A77D7-213C-40AC-B390-002AFBC37221}" dt="2022-11-14T22:04:42.814" v="43" actId="478"/>
          <ac:spMkLst>
            <pc:docMk/>
            <pc:sldMk cId="2432968777" sldId="325"/>
            <ac:spMk id="17" creationId="{B0153305-7655-B097-F324-AAD37A915162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19" creationId="{E0DD4F44-B78C-214B-ADF5-474AC76F7D12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20" creationId="{81D2EC21-C35D-0D4A-A4AC-C2A31006A78E}"/>
          </ac:spMkLst>
        </pc:spChg>
        <pc:spChg chg="del">
          <ac:chgData name="Dawn Livingston" userId="b6e98d06-b1fc-41fc-887f-8bd4f61862ae" providerId="ADAL" clId="{276A77D7-213C-40AC-B390-002AFBC37221}" dt="2022-11-14T22:04:13.988" v="0" actId="478"/>
          <ac:spMkLst>
            <pc:docMk/>
            <pc:sldMk cId="2432968777" sldId="325"/>
            <ac:spMk id="21" creationId="{CFD22E50-3AFC-1146-B9C1-327482619003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22" creationId="{083A2A28-8FCA-5241-934E-8A304108A5F2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23" creationId="{F1F11F70-625D-024B-8D0D-17392E444BA1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25" creationId="{0ACDB16B-DA45-AE4C-BCBA-EAD1B00B930D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27" creationId="{964C1989-9184-C144-8B5A-664A6C3EC1F3}"/>
          </ac:spMkLst>
        </pc:spChg>
        <pc:spChg chg="del">
          <ac:chgData name="Dawn Livingston" userId="b6e98d06-b1fc-41fc-887f-8bd4f61862ae" providerId="ADAL" clId="{276A77D7-213C-40AC-B390-002AFBC37221}" dt="2022-11-14T22:04:36.748" v="42" actId="478"/>
          <ac:spMkLst>
            <pc:docMk/>
            <pc:sldMk cId="2432968777" sldId="325"/>
            <ac:spMk id="29" creationId="{459D7E62-3042-754C-9F6C-A324AC8C13E6}"/>
          </ac:spMkLst>
        </pc:spChg>
        <pc:spChg chg="add del mod">
          <ac:chgData name="Dawn Livingston" userId="b6e98d06-b1fc-41fc-887f-8bd4f61862ae" providerId="ADAL" clId="{276A77D7-213C-40AC-B390-002AFBC37221}" dt="2022-11-14T22:04:42.814" v="43" actId="478"/>
          <ac:spMkLst>
            <pc:docMk/>
            <pc:sldMk cId="2432968777" sldId="325"/>
            <ac:spMk id="31" creationId="{B0746FC1-0557-B663-8290-F71C96FFD65F}"/>
          </ac:spMkLst>
        </pc:spChg>
        <pc:spChg chg="add del mod">
          <ac:chgData name="Dawn Livingston" userId="b6e98d06-b1fc-41fc-887f-8bd4f61862ae" providerId="ADAL" clId="{276A77D7-213C-40AC-B390-002AFBC37221}" dt="2022-11-14T22:04:42.814" v="43" actId="478"/>
          <ac:spMkLst>
            <pc:docMk/>
            <pc:sldMk cId="2432968777" sldId="325"/>
            <ac:spMk id="35" creationId="{D87D3DBD-7C20-4887-7F2A-A779C60E35FF}"/>
          </ac:spMkLst>
        </pc:spChg>
        <pc:spChg chg="add del mod">
          <ac:chgData name="Dawn Livingston" userId="b6e98d06-b1fc-41fc-887f-8bd4f61862ae" providerId="ADAL" clId="{276A77D7-213C-40AC-B390-002AFBC37221}" dt="2022-11-14T22:04:42.814" v="43" actId="478"/>
          <ac:spMkLst>
            <pc:docMk/>
            <pc:sldMk cId="2432968777" sldId="325"/>
            <ac:spMk id="37" creationId="{7C481C27-DE3B-F7EE-BDA6-380736CE81DA}"/>
          </ac:spMkLst>
        </pc:spChg>
        <pc:spChg chg="add del mod">
          <ac:chgData name="Dawn Livingston" userId="b6e98d06-b1fc-41fc-887f-8bd4f61862ae" providerId="ADAL" clId="{276A77D7-213C-40AC-B390-002AFBC37221}" dt="2022-11-14T22:04:42.814" v="43" actId="478"/>
          <ac:spMkLst>
            <pc:docMk/>
            <pc:sldMk cId="2432968777" sldId="325"/>
            <ac:spMk id="39" creationId="{88116FBF-718C-1E3E-9036-C5407FB8815D}"/>
          </ac:spMkLst>
        </pc:spChg>
        <pc:spChg chg="add mod">
          <ac:chgData name="Dawn Livingston" userId="b6e98d06-b1fc-41fc-887f-8bd4f61862ae" providerId="ADAL" clId="{276A77D7-213C-40AC-B390-002AFBC37221}" dt="2022-11-14T22:05:34.697" v="60" actId="1076"/>
          <ac:spMkLst>
            <pc:docMk/>
            <pc:sldMk cId="2432968777" sldId="325"/>
            <ac:spMk id="40" creationId="{D60457A2-1EAA-A28C-AA2D-E9F39D77B5F8}"/>
          </ac:spMkLst>
        </pc:spChg>
        <pc:spChg chg="add mod">
          <ac:chgData name="Dawn Livingston" userId="b6e98d06-b1fc-41fc-887f-8bd4f61862ae" providerId="ADAL" clId="{276A77D7-213C-40AC-B390-002AFBC37221}" dt="2022-11-14T22:05:52.483" v="64" actId="208"/>
          <ac:spMkLst>
            <pc:docMk/>
            <pc:sldMk cId="2432968777" sldId="325"/>
            <ac:spMk id="42" creationId="{2707D321-87EB-3E0E-CC82-B3A0AE9B149C}"/>
          </ac:spMkLst>
        </pc:spChg>
        <pc:grpChg chg="add">
          <ac:chgData name="Dawn Livingston" userId="b6e98d06-b1fc-41fc-887f-8bd4f61862ae" providerId="ADAL" clId="{276A77D7-213C-40AC-B390-002AFBC37221}" dt="2022-11-14T22:05:42.566" v="61" actId="164"/>
          <ac:grpSpMkLst>
            <pc:docMk/>
            <pc:sldMk cId="2432968777" sldId="325"/>
            <ac:grpSpMk id="41" creationId="{78459844-D860-1A6C-3CFD-6B68AF931423}"/>
          </ac:grpSpMkLst>
        </pc:grpChg>
        <pc:grpChg chg="add mod">
          <ac:chgData name="Dawn Livingston" userId="b6e98d06-b1fc-41fc-887f-8bd4f61862ae" providerId="ADAL" clId="{276A77D7-213C-40AC-B390-002AFBC37221}" dt="2022-11-14T22:06:06.802" v="68" actId="1036"/>
          <ac:grpSpMkLst>
            <pc:docMk/>
            <pc:sldMk cId="2432968777" sldId="325"/>
            <ac:grpSpMk id="43" creationId="{44E8F0C6-12D8-B57B-307A-7615358847BC}"/>
          </ac:grpSpMkLst>
        </pc:grpChg>
        <pc:picChg chg="add mod">
          <ac:chgData name="Dawn Livingston" userId="b6e98d06-b1fc-41fc-887f-8bd4f61862ae" providerId="ADAL" clId="{276A77D7-213C-40AC-B390-002AFBC37221}" dt="2022-11-14T22:04:58.956" v="55" actId="1035"/>
          <ac:picMkLst>
            <pc:docMk/>
            <pc:sldMk cId="2432968777" sldId="325"/>
            <ac:picMk id="9" creationId="{80F68825-A3DF-5538-0130-48B14620867D}"/>
          </ac:picMkLst>
        </pc:picChg>
        <pc:picChg chg="del">
          <ac:chgData name="Dawn Livingston" userId="b6e98d06-b1fc-41fc-887f-8bd4f61862ae" providerId="ADAL" clId="{276A77D7-213C-40AC-B390-002AFBC37221}" dt="2022-11-14T22:04:36.748" v="42" actId="478"/>
          <ac:picMkLst>
            <pc:docMk/>
            <pc:sldMk cId="2432968777" sldId="325"/>
            <ac:picMk id="24" creationId="{4F8D6AB2-ADA2-FA45-8355-F60EB8428058}"/>
          </ac:picMkLst>
        </pc:picChg>
        <pc:picChg chg="del">
          <ac:chgData name="Dawn Livingston" userId="b6e98d06-b1fc-41fc-887f-8bd4f61862ae" providerId="ADAL" clId="{276A77D7-213C-40AC-B390-002AFBC37221}" dt="2022-11-14T22:04:36.748" v="42" actId="478"/>
          <ac:picMkLst>
            <pc:docMk/>
            <pc:sldMk cId="2432968777" sldId="325"/>
            <ac:picMk id="26" creationId="{55688314-AF4B-634C-97F9-2EA38E28A008}"/>
          </ac:picMkLst>
        </pc:picChg>
        <pc:picChg chg="del">
          <ac:chgData name="Dawn Livingston" userId="b6e98d06-b1fc-41fc-887f-8bd4f61862ae" providerId="ADAL" clId="{276A77D7-213C-40AC-B390-002AFBC37221}" dt="2022-11-14T22:04:36.748" v="42" actId="478"/>
          <ac:picMkLst>
            <pc:docMk/>
            <pc:sldMk cId="2432968777" sldId="325"/>
            <ac:picMk id="28" creationId="{F381FDC4-F302-1345-B043-7A63D321BF42}"/>
          </ac:picMkLst>
        </pc:picChg>
        <pc:picChg chg="del">
          <ac:chgData name="Dawn Livingston" userId="b6e98d06-b1fc-41fc-887f-8bd4f61862ae" providerId="ADAL" clId="{276A77D7-213C-40AC-B390-002AFBC37221}" dt="2022-11-14T22:04:36.748" v="42" actId="478"/>
          <ac:picMkLst>
            <pc:docMk/>
            <pc:sldMk cId="2432968777" sldId="325"/>
            <ac:picMk id="30" creationId="{4BD1BEC1-77D5-AD41-97A0-F21CC8CA73E4}"/>
          </ac:picMkLst>
        </pc:picChg>
        <pc:picChg chg="del">
          <ac:chgData name="Dawn Livingston" userId="b6e98d06-b1fc-41fc-887f-8bd4f61862ae" providerId="ADAL" clId="{276A77D7-213C-40AC-B390-002AFBC37221}" dt="2022-11-14T22:04:36.748" v="42" actId="478"/>
          <ac:picMkLst>
            <pc:docMk/>
            <pc:sldMk cId="2432968777" sldId="325"/>
            <ac:picMk id="32" creationId="{A3F4422F-1EC0-A842-B740-4EF8DC6DA775}"/>
          </ac:picMkLst>
        </pc:picChg>
        <pc:picChg chg="del">
          <ac:chgData name="Dawn Livingston" userId="b6e98d06-b1fc-41fc-887f-8bd4f61862ae" providerId="ADAL" clId="{276A77D7-213C-40AC-B390-002AFBC37221}" dt="2022-11-14T22:04:36.748" v="42" actId="478"/>
          <ac:picMkLst>
            <pc:docMk/>
            <pc:sldMk cId="2432968777" sldId="325"/>
            <ac:picMk id="34" creationId="{29AD2D6B-90F6-1C4B-9780-E7EC3D206404}"/>
          </ac:picMkLst>
        </pc:picChg>
      </pc:sldChg>
      <pc:sldChg chg="add">
        <pc:chgData name="Dawn Livingston" userId="b6e98d06-b1fc-41fc-887f-8bd4f61862ae" providerId="ADAL" clId="{276A77D7-213C-40AC-B390-002AFBC37221}" dt="2022-11-14T22:52:09.551" v="70" actId="2890"/>
        <pc:sldMkLst>
          <pc:docMk/>
          <pc:sldMk cId="2149497055" sldId="328"/>
        </pc:sldMkLst>
      </pc:sldChg>
      <pc:sldChg chg="add">
        <pc:chgData name="Dawn Livingston" userId="b6e98d06-b1fc-41fc-887f-8bd4f61862ae" providerId="ADAL" clId="{276A77D7-213C-40AC-B390-002AFBC37221}" dt="2022-11-14T22:52:26.007" v="71"/>
        <pc:sldMkLst>
          <pc:docMk/>
          <pc:sldMk cId="4089892120" sldId="329"/>
        </pc:sldMkLst>
      </pc:sldChg>
    </pc:docChg>
  </pc:docChgLst>
  <pc:docChgLst>
    <pc:chgData name="Stephanie Hass" userId="b6399b3e-40a5-4c55-9e97-66e83e3b8b4f" providerId="ADAL" clId="{C6EF370E-262A-419C-97B7-EF56130C4E95}"/>
    <pc:docChg chg="addSld delSld modSld">
      <pc:chgData name="Stephanie Hass" userId="b6399b3e-40a5-4c55-9e97-66e83e3b8b4f" providerId="ADAL" clId="{C6EF370E-262A-419C-97B7-EF56130C4E95}" dt="2021-11-11T22:50:44.434" v="2"/>
      <pc:docMkLst>
        <pc:docMk/>
      </pc:docMkLst>
      <pc:sldChg chg="add del">
        <pc:chgData name="Stephanie Hass" userId="b6399b3e-40a5-4c55-9e97-66e83e3b8b4f" providerId="ADAL" clId="{C6EF370E-262A-419C-97B7-EF56130C4E95}" dt="2021-11-11T22:50:44.434" v="2"/>
        <pc:sldMkLst>
          <pc:docMk/>
          <pc:sldMk cId="49491433" sldId="322"/>
        </pc:sldMkLst>
      </pc:sldChg>
      <pc:sldChg chg="add del">
        <pc:chgData name="Stephanie Hass" userId="b6399b3e-40a5-4c55-9e97-66e83e3b8b4f" providerId="ADAL" clId="{C6EF370E-262A-419C-97B7-EF56130C4E95}" dt="2021-11-11T22:50:44.434" v="2"/>
        <pc:sldMkLst>
          <pc:docMk/>
          <pc:sldMk cId="2161803203" sldId="323"/>
        </pc:sldMkLst>
      </pc:sldChg>
      <pc:sldChg chg="add del">
        <pc:chgData name="Stephanie Hass" userId="b6399b3e-40a5-4c55-9e97-66e83e3b8b4f" providerId="ADAL" clId="{C6EF370E-262A-419C-97B7-EF56130C4E95}" dt="2021-11-11T22:50:44.434" v="2"/>
        <pc:sldMkLst>
          <pc:docMk/>
          <pc:sldMk cId="4158813795" sldId="324"/>
        </pc:sldMkLst>
      </pc:sldChg>
      <pc:sldChg chg="add del">
        <pc:chgData name="Stephanie Hass" userId="b6399b3e-40a5-4c55-9e97-66e83e3b8b4f" providerId="ADAL" clId="{C6EF370E-262A-419C-97B7-EF56130C4E95}" dt="2021-11-11T22:50:44.434" v="2"/>
        <pc:sldMkLst>
          <pc:docMk/>
          <pc:sldMk cId="2432968777" sldId="325"/>
        </pc:sldMkLst>
      </pc:sldChg>
    </pc:docChg>
  </pc:docChgLst>
  <pc:docChgLst>
    <pc:chgData name="Michael Watson" userId="S::miwat@microsoft.com::43d27d7e-e361-46c3-9aef-04b75b988879" providerId="AD" clId="Web-{C49B3EFB-C5C1-DE7A-685B-91592618EDF5}"/>
    <pc:docChg chg="modSld">
      <pc:chgData name="Michael Watson" userId="S::miwat@microsoft.com::43d27d7e-e361-46c3-9aef-04b75b988879" providerId="AD" clId="Web-{C49B3EFB-C5C1-DE7A-685B-91592618EDF5}" dt="2022-10-26T05:38:05.788" v="5"/>
      <pc:docMkLst>
        <pc:docMk/>
      </pc:docMkLst>
      <pc:sldChg chg="addSp delSp modSp">
        <pc:chgData name="Michael Watson" userId="S::miwat@microsoft.com::43d27d7e-e361-46c3-9aef-04b75b988879" providerId="AD" clId="Web-{C49B3EFB-C5C1-DE7A-685B-91592618EDF5}" dt="2022-10-26T05:38:05.788" v="5"/>
        <pc:sldMkLst>
          <pc:docMk/>
          <pc:sldMk cId="2432968777" sldId="325"/>
        </pc:sldMkLst>
        <pc:spChg chg="add del mod">
          <ac:chgData name="Michael Watson" userId="S::miwat@microsoft.com::43d27d7e-e361-46c3-9aef-04b75b988879" providerId="AD" clId="Web-{C49B3EFB-C5C1-DE7A-685B-91592618EDF5}" dt="2022-10-26T05:38:01.382" v="4"/>
          <ac:spMkLst>
            <pc:docMk/>
            <pc:sldMk cId="2432968777" sldId="325"/>
            <ac:spMk id="10" creationId="{A3052EBE-3A91-7D4C-26D4-8E4022C50332}"/>
          </ac:spMkLst>
        </pc:spChg>
        <pc:picChg chg="add del mod">
          <ac:chgData name="Michael Watson" userId="S::miwat@microsoft.com::43d27d7e-e361-46c3-9aef-04b75b988879" providerId="AD" clId="Web-{C49B3EFB-C5C1-DE7A-685B-91592618EDF5}" dt="2022-10-26T05:38:05.788" v="5"/>
          <ac:picMkLst>
            <pc:docMk/>
            <pc:sldMk cId="2432968777" sldId="325"/>
            <ac:picMk id="2" creationId="{9D617A16-A2DF-9E4D-E72D-2BA7C9C0FAB2}"/>
          </ac:picMkLst>
        </pc:picChg>
        <pc:picChg chg="add del">
          <ac:chgData name="Michael Watson" userId="S::miwat@microsoft.com::43d27d7e-e361-46c3-9aef-04b75b988879" providerId="AD" clId="Web-{C49B3EFB-C5C1-DE7A-685B-91592618EDF5}" dt="2022-10-26T05:38:01.382" v="4"/>
          <ac:picMkLst>
            <pc:docMk/>
            <pc:sldMk cId="2432968777" sldId="325"/>
            <ac:picMk id="24" creationId="{4F8D6AB2-ADA2-FA45-8355-F60EB8428058}"/>
          </ac:picMkLst>
        </pc:picChg>
      </pc:sldChg>
    </pc:docChg>
  </pc:docChgLst>
  <pc:docChgLst>
    <pc:chgData name="Stephanie Hass" userId="b6399b3e-40a5-4c55-9e97-66e83e3b8b4f" providerId="ADAL" clId="{50B10D88-0E61-43CB-BBF3-E01078A8E047}"/>
    <pc:docChg chg="custSel addSld delSld modSld sldOrd addSection modSection">
      <pc:chgData name="Stephanie Hass" userId="b6399b3e-40a5-4c55-9e97-66e83e3b8b4f" providerId="ADAL" clId="{50B10D88-0E61-43CB-BBF3-E01078A8E047}" dt="2021-09-08T19:43:05.063" v="79" actId="22"/>
      <pc:docMkLst>
        <pc:docMk/>
      </pc:docMkLst>
      <pc:sldChg chg="mod ord modShow">
        <pc:chgData name="Stephanie Hass" userId="b6399b3e-40a5-4c55-9e97-66e83e3b8b4f" providerId="ADAL" clId="{50B10D88-0E61-43CB-BBF3-E01078A8E047}" dt="2021-08-17T22:06:47.397" v="32"/>
        <pc:sldMkLst>
          <pc:docMk/>
          <pc:sldMk cId="2193842510" sldId="258"/>
        </pc:sldMkLst>
      </pc:sldChg>
      <pc:sldChg chg="mod ord modShow">
        <pc:chgData name="Stephanie Hass" userId="b6399b3e-40a5-4c55-9e97-66e83e3b8b4f" providerId="ADAL" clId="{50B10D88-0E61-43CB-BBF3-E01078A8E047}" dt="2021-08-17T22:06:47.397" v="32"/>
        <pc:sldMkLst>
          <pc:docMk/>
          <pc:sldMk cId="3002787746" sldId="259"/>
        </pc:sldMkLst>
      </pc:sldChg>
      <pc:sldChg chg="ord">
        <pc:chgData name="Stephanie Hass" userId="b6399b3e-40a5-4c55-9e97-66e83e3b8b4f" providerId="ADAL" clId="{50B10D88-0E61-43CB-BBF3-E01078A8E047}" dt="2021-08-17T22:08:23.717" v="48"/>
        <pc:sldMkLst>
          <pc:docMk/>
          <pc:sldMk cId="1081916775" sldId="260"/>
        </pc:sldMkLst>
      </pc:sldChg>
      <pc:sldChg chg="mod ord modShow">
        <pc:chgData name="Stephanie Hass" userId="b6399b3e-40a5-4c55-9e97-66e83e3b8b4f" providerId="ADAL" clId="{50B10D88-0E61-43CB-BBF3-E01078A8E047}" dt="2021-08-17T22:06:47.397" v="32"/>
        <pc:sldMkLst>
          <pc:docMk/>
          <pc:sldMk cId="2735494655" sldId="261"/>
        </pc:sldMkLst>
      </pc:sldChg>
      <pc:sldChg chg="mod ord modShow">
        <pc:chgData name="Stephanie Hass" userId="b6399b3e-40a5-4c55-9e97-66e83e3b8b4f" providerId="ADAL" clId="{50B10D88-0E61-43CB-BBF3-E01078A8E047}" dt="2021-08-17T22:06:47.397" v="32"/>
        <pc:sldMkLst>
          <pc:docMk/>
          <pc:sldMk cId="4063364302" sldId="262"/>
        </pc:sldMkLst>
      </pc:sldChg>
      <pc:sldChg chg="mod ord modShow">
        <pc:chgData name="Stephanie Hass" userId="b6399b3e-40a5-4c55-9e97-66e83e3b8b4f" providerId="ADAL" clId="{50B10D88-0E61-43CB-BBF3-E01078A8E047}" dt="2021-08-17T22:06:47.397" v="32"/>
        <pc:sldMkLst>
          <pc:docMk/>
          <pc:sldMk cId="4010834573" sldId="263"/>
        </pc:sldMkLst>
      </pc:sldChg>
      <pc:sldChg chg="mod ord modShow">
        <pc:chgData name="Stephanie Hass" userId="b6399b3e-40a5-4c55-9e97-66e83e3b8b4f" providerId="ADAL" clId="{50B10D88-0E61-43CB-BBF3-E01078A8E047}" dt="2021-08-17T22:06:47.397" v="32"/>
        <pc:sldMkLst>
          <pc:docMk/>
          <pc:sldMk cId="623888722" sldId="264"/>
        </pc:sldMkLst>
      </pc:sldChg>
      <pc:sldChg chg="mod ord modShow">
        <pc:chgData name="Stephanie Hass" userId="b6399b3e-40a5-4c55-9e97-66e83e3b8b4f" providerId="ADAL" clId="{50B10D88-0E61-43CB-BBF3-E01078A8E047}" dt="2021-08-17T22:06:47.397" v="32"/>
        <pc:sldMkLst>
          <pc:docMk/>
          <pc:sldMk cId="3560635038" sldId="265"/>
        </pc:sldMkLst>
      </pc:sldChg>
      <pc:sldChg chg="mod ord modShow">
        <pc:chgData name="Stephanie Hass" userId="b6399b3e-40a5-4c55-9e97-66e83e3b8b4f" providerId="ADAL" clId="{50B10D88-0E61-43CB-BBF3-E01078A8E047}" dt="2021-08-17T22:06:24.282" v="28"/>
        <pc:sldMkLst>
          <pc:docMk/>
          <pc:sldMk cId="4201719505" sldId="267"/>
        </pc:sldMkLst>
      </pc:sldChg>
      <pc:sldChg chg="ord">
        <pc:chgData name="Stephanie Hass" userId="b6399b3e-40a5-4c55-9e97-66e83e3b8b4f" providerId="ADAL" clId="{50B10D88-0E61-43CB-BBF3-E01078A8E047}" dt="2021-08-17T22:07:16.438" v="34"/>
        <pc:sldMkLst>
          <pc:docMk/>
          <pc:sldMk cId="4172638578" sldId="268"/>
        </pc:sldMkLst>
      </pc:sldChg>
      <pc:sldChg chg="ord">
        <pc:chgData name="Stephanie Hass" userId="b6399b3e-40a5-4c55-9e97-66e83e3b8b4f" providerId="ADAL" clId="{50B10D88-0E61-43CB-BBF3-E01078A8E047}" dt="2021-08-17T22:07:18.422" v="36"/>
        <pc:sldMkLst>
          <pc:docMk/>
          <pc:sldMk cId="627625842" sldId="269"/>
        </pc:sldMkLst>
      </pc:sldChg>
      <pc:sldChg chg="ord">
        <pc:chgData name="Stephanie Hass" userId="b6399b3e-40a5-4c55-9e97-66e83e3b8b4f" providerId="ADAL" clId="{50B10D88-0E61-43CB-BBF3-E01078A8E047}" dt="2021-08-17T22:07:31.210" v="46"/>
        <pc:sldMkLst>
          <pc:docMk/>
          <pc:sldMk cId="4140054733" sldId="270"/>
        </pc:sldMkLst>
      </pc:sldChg>
      <pc:sldChg chg="ord">
        <pc:chgData name="Stephanie Hass" userId="b6399b3e-40a5-4c55-9e97-66e83e3b8b4f" providerId="ADAL" clId="{50B10D88-0E61-43CB-BBF3-E01078A8E047}" dt="2021-08-17T22:07:30.077" v="44"/>
        <pc:sldMkLst>
          <pc:docMk/>
          <pc:sldMk cId="774493855" sldId="271"/>
        </pc:sldMkLst>
      </pc:sldChg>
      <pc:sldChg chg="ord">
        <pc:chgData name="Stephanie Hass" userId="b6399b3e-40a5-4c55-9e97-66e83e3b8b4f" providerId="ADAL" clId="{50B10D88-0E61-43CB-BBF3-E01078A8E047}" dt="2021-08-17T22:07:27.823" v="42"/>
        <pc:sldMkLst>
          <pc:docMk/>
          <pc:sldMk cId="2624971883" sldId="272"/>
        </pc:sldMkLst>
      </pc:sldChg>
      <pc:sldChg chg="add">
        <pc:chgData name="Stephanie Hass" userId="b6399b3e-40a5-4c55-9e97-66e83e3b8b4f" providerId="ADAL" clId="{50B10D88-0E61-43CB-BBF3-E01078A8E047}" dt="2021-08-17T22:01:23.081" v="0"/>
        <pc:sldMkLst>
          <pc:docMk/>
          <pc:sldMk cId="3400374043" sldId="273"/>
        </pc:sldMkLst>
      </pc:sldChg>
      <pc:sldChg chg="add del">
        <pc:chgData name="Stephanie Hass" userId="b6399b3e-40a5-4c55-9e97-66e83e3b8b4f" providerId="ADAL" clId="{50B10D88-0E61-43CB-BBF3-E01078A8E047}" dt="2021-08-17T22:02:39.630" v="6" actId="47"/>
        <pc:sldMkLst>
          <pc:docMk/>
          <pc:sldMk cId="443576330" sldId="274"/>
        </pc:sldMkLst>
      </pc:sldChg>
      <pc:sldChg chg="add del">
        <pc:chgData name="Stephanie Hass" userId="b6399b3e-40a5-4c55-9e97-66e83e3b8b4f" providerId="ADAL" clId="{50B10D88-0E61-43CB-BBF3-E01078A8E047}" dt="2021-08-17T22:02:21.859" v="4" actId="47"/>
        <pc:sldMkLst>
          <pc:docMk/>
          <pc:sldMk cId="3629378952" sldId="274"/>
        </pc:sldMkLst>
      </pc:sldChg>
      <pc:sldChg chg="modSp mod">
        <pc:chgData name="Stephanie Hass" userId="b6399b3e-40a5-4c55-9e97-66e83e3b8b4f" providerId="ADAL" clId="{50B10D88-0E61-43CB-BBF3-E01078A8E047}" dt="2021-08-25T15:06:24.176" v="50" actId="27636"/>
        <pc:sldMkLst>
          <pc:docMk/>
          <pc:sldMk cId="2705150663" sldId="279"/>
        </pc:sldMkLst>
        <pc:spChg chg="mod">
          <ac:chgData name="Stephanie Hass" userId="b6399b3e-40a5-4c55-9e97-66e83e3b8b4f" providerId="ADAL" clId="{50B10D88-0E61-43CB-BBF3-E01078A8E047}" dt="2021-08-25T15:06:24.172" v="49" actId="27636"/>
          <ac:spMkLst>
            <pc:docMk/>
            <pc:sldMk cId="2705150663" sldId="279"/>
            <ac:spMk id="3" creationId="{299DE99A-25A8-5049-88D2-44AE1890D4B4}"/>
          </ac:spMkLst>
        </pc:spChg>
        <pc:spChg chg="mod">
          <ac:chgData name="Stephanie Hass" userId="b6399b3e-40a5-4c55-9e97-66e83e3b8b4f" providerId="ADAL" clId="{50B10D88-0E61-43CB-BBF3-E01078A8E047}" dt="2021-08-25T15:06:24.176" v="50" actId="27636"/>
          <ac:spMkLst>
            <pc:docMk/>
            <pc:sldMk cId="2705150663" sldId="279"/>
            <ac:spMk id="9" creationId="{B9451BE4-86D9-DD45-8653-C74B45BFA137}"/>
          </ac:spMkLst>
        </pc:spChg>
      </pc:sldChg>
      <pc:sldChg chg="modSp mod">
        <pc:chgData name="Stephanie Hass" userId="b6399b3e-40a5-4c55-9e97-66e83e3b8b4f" providerId="ADAL" clId="{50B10D88-0E61-43CB-BBF3-E01078A8E047}" dt="2021-08-25T15:06:58.933" v="54" actId="27636"/>
        <pc:sldMkLst>
          <pc:docMk/>
          <pc:sldMk cId="579209611" sldId="281"/>
        </pc:sldMkLst>
        <pc:spChg chg="mod">
          <ac:chgData name="Stephanie Hass" userId="b6399b3e-40a5-4c55-9e97-66e83e3b8b4f" providerId="ADAL" clId="{50B10D88-0E61-43CB-BBF3-E01078A8E047}" dt="2021-08-25T15:06:58.933" v="54" actId="27636"/>
          <ac:spMkLst>
            <pc:docMk/>
            <pc:sldMk cId="579209611" sldId="281"/>
            <ac:spMk id="3" creationId="{299DE99A-25A8-5049-88D2-44AE1890D4B4}"/>
          </ac:spMkLst>
        </pc:spChg>
        <pc:spChg chg="mod">
          <ac:chgData name="Stephanie Hass" userId="b6399b3e-40a5-4c55-9e97-66e83e3b8b4f" providerId="ADAL" clId="{50B10D88-0E61-43CB-BBF3-E01078A8E047}" dt="2021-08-25T15:06:58.931" v="53" actId="27636"/>
          <ac:spMkLst>
            <pc:docMk/>
            <pc:sldMk cId="579209611" sldId="281"/>
            <ac:spMk id="9" creationId="{B9451BE4-86D9-DD45-8653-C74B45BFA137}"/>
          </ac:spMkLst>
        </pc:spChg>
      </pc:sldChg>
      <pc:sldChg chg="modSp mod">
        <pc:chgData name="Stephanie Hass" userId="b6399b3e-40a5-4c55-9e97-66e83e3b8b4f" providerId="ADAL" clId="{50B10D88-0E61-43CB-BBF3-E01078A8E047}" dt="2021-08-25T15:07:10.803" v="56" actId="27636"/>
        <pc:sldMkLst>
          <pc:docMk/>
          <pc:sldMk cId="3596399849" sldId="282"/>
        </pc:sldMkLst>
        <pc:spChg chg="mod">
          <ac:chgData name="Stephanie Hass" userId="b6399b3e-40a5-4c55-9e97-66e83e3b8b4f" providerId="ADAL" clId="{50B10D88-0E61-43CB-BBF3-E01078A8E047}" dt="2021-08-25T15:07:10.803" v="56" actId="27636"/>
          <ac:spMkLst>
            <pc:docMk/>
            <pc:sldMk cId="3596399849" sldId="282"/>
            <ac:spMk id="3" creationId="{299DE99A-25A8-5049-88D2-44AE1890D4B4}"/>
          </ac:spMkLst>
        </pc:spChg>
        <pc:spChg chg="mod">
          <ac:chgData name="Stephanie Hass" userId="b6399b3e-40a5-4c55-9e97-66e83e3b8b4f" providerId="ADAL" clId="{50B10D88-0E61-43CB-BBF3-E01078A8E047}" dt="2021-08-25T15:07:10.802" v="55" actId="27636"/>
          <ac:spMkLst>
            <pc:docMk/>
            <pc:sldMk cId="3596399849" sldId="282"/>
            <ac:spMk id="9" creationId="{B9451BE4-86D9-DD45-8653-C74B45BFA137}"/>
          </ac:spMkLst>
        </pc:spChg>
      </pc:sldChg>
      <pc:sldChg chg="modSp mod">
        <pc:chgData name="Stephanie Hass" userId="b6399b3e-40a5-4c55-9e97-66e83e3b8b4f" providerId="ADAL" clId="{50B10D88-0E61-43CB-BBF3-E01078A8E047}" dt="2021-08-25T15:07:25.279" v="58" actId="27636"/>
        <pc:sldMkLst>
          <pc:docMk/>
          <pc:sldMk cId="2915819605" sldId="283"/>
        </pc:sldMkLst>
        <pc:spChg chg="mod">
          <ac:chgData name="Stephanie Hass" userId="b6399b3e-40a5-4c55-9e97-66e83e3b8b4f" providerId="ADAL" clId="{50B10D88-0E61-43CB-BBF3-E01078A8E047}" dt="2021-08-25T15:07:25.279" v="58" actId="27636"/>
          <ac:spMkLst>
            <pc:docMk/>
            <pc:sldMk cId="2915819605" sldId="283"/>
            <ac:spMk id="3" creationId="{299DE99A-25A8-5049-88D2-44AE1890D4B4}"/>
          </ac:spMkLst>
        </pc:spChg>
        <pc:spChg chg="mod">
          <ac:chgData name="Stephanie Hass" userId="b6399b3e-40a5-4c55-9e97-66e83e3b8b4f" providerId="ADAL" clId="{50B10D88-0E61-43CB-BBF3-E01078A8E047}" dt="2021-08-25T15:07:25.276" v="57" actId="27636"/>
          <ac:spMkLst>
            <pc:docMk/>
            <pc:sldMk cId="2915819605" sldId="283"/>
            <ac:spMk id="9" creationId="{B9451BE4-86D9-DD45-8653-C74B45BFA137}"/>
          </ac:spMkLst>
        </pc:spChg>
      </pc:sldChg>
      <pc:sldChg chg="modSp mod">
        <pc:chgData name="Stephanie Hass" userId="b6399b3e-40a5-4c55-9e97-66e83e3b8b4f" providerId="ADAL" clId="{50B10D88-0E61-43CB-BBF3-E01078A8E047}" dt="2021-08-25T15:07:38.194" v="60" actId="27636"/>
        <pc:sldMkLst>
          <pc:docMk/>
          <pc:sldMk cId="1428605484" sldId="284"/>
        </pc:sldMkLst>
        <pc:spChg chg="mod">
          <ac:chgData name="Stephanie Hass" userId="b6399b3e-40a5-4c55-9e97-66e83e3b8b4f" providerId="ADAL" clId="{50B10D88-0E61-43CB-BBF3-E01078A8E047}" dt="2021-08-25T15:07:38.192" v="59" actId="27636"/>
          <ac:spMkLst>
            <pc:docMk/>
            <pc:sldMk cId="1428605484" sldId="284"/>
            <ac:spMk id="3" creationId="{299DE99A-25A8-5049-88D2-44AE1890D4B4}"/>
          </ac:spMkLst>
        </pc:spChg>
        <pc:spChg chg="mod">
          <ac:chgData name="Stephanie Hass" userId="b6399b3e-40a5-4c55-9e97-66e83e3b8b4f" providerId="ADAL" clId="{50B10D88-0E61-43CB-BBF3-E01078A8E047}" dt="2021-08-25T15:07:38.194" v="60" actId="27636"/>
          <ac:spMkLst>
            <pc:docMk/>
            <pc:sldMk cId="1428605484" sldId="284"/>
            <ac:spMk id="9" creationId="{B9451BE4-86D9-DD45-8653-C74B45BFA137}"/>
          </ac:spMkLst>
        </pc:spChg>
      </pc:sldChg>
      <pc:sldChg chg="modSp mod">
        <pc:chgData name="Stephanie Hass" userId="b6399b3e-40a5-4c55-9e97-66e83e3b8b4f" providerId="ADAL" clId="{50B10D88-0E61-43CB-BBF3-E01078A8E047}" dt="2021-08-25T15:07:58.331" v="62" actId="27636"/>
        <pc:sldMkLst>
          <pc:docMk/>
          <pc:sldMk cId="2417914429" sldId="285"/>
        </pc:sldMkLst>
        <pc:spChg chg="mod">
          <ac:chgData name="Stephanie Hass" userId="b6399b3e-40a5-4c55-9e97-66e83e3b8b4f" providerId="ADAL" clId="{50B10D88-0E61-43CB-BBF3-E01078A8E047}" dt="2021-08-25T15:07:58.330" v="61" actId="27636"/>
          <ac:spMkLst>
            <pc:docMk/>
            <pc:sldMk cId="2417914429" sldId="285"/>
            <ac:spMk id="3" creationId="{299DE99A-25A8-5049-88D2-44AE1890D4B4}"/>
          </ac:spMkLst>
        </pc:spChg>
        <pc:spChg chg="mod">
          <ac:chgData name="Stephanie Hass" userId="b6399b3e-40a5-4c55-9e97-66e83e3b8b4f" providerId="ADAL" clId="{50B10D88-0E61-43CB-BBF3-E01078A8E047}" dt="2021-08-25T15:07:58.331" v="62" actId="27636"/>
          <ac:spMkLst>
            <pc:docMk/>
            <pc:sldMk cId="2417914429" sldId="285"/>
            <ac:spMk id="9" creationId="{B9451BE4-86D9-DD45-8653-C74B45BFA137}"/>
          </ac:spMkLst>
        </pc:spChg>
      </pc:sldChg>
      <pc:sldChg chg="add">
        <pc:chgData name="Stephanie Hass" userId="b6399b3e-40a5-4c55-9e97-66e83e3b8b4f" providerId="ADAL" clId="{50B10D88-0E61-43CB-BBF3-E01078A8E047}" dt="2021-09-08T19:41:07.769" v="65" actId="22"/>
        <pc:sldMkLst>
          <pc:docMk/>
          <pc:sldMk cId="4194232379" sldId="298"/>
        </pc:sldMkLst>
      </pc:sldChg>
      <pc:sldChg chg="add">
        <pc:chgData name="Stephanie Hass" userId="b6399b3e-40a5-4c55-9e97-66e83e3b8b4f" providerId="ADAL" clId="{50B10D88-0E61-43CB-BBF3-E01078A8E047}" dt="2021-09-08T19:41:46.302" v="70" actId="22"/>
        <pc:sldMkLst>
          <pc:docMk/>
          <pc:sldMk cId="106297976" sldId="300"/>
        </pc:sldMkLst>
      </pc:sldChg>
      <pc:sldChg chg="add">
        <pc:chgData name="Stephanie Hass" userId="b6399b3e-40a5-4c55-9e97-66e83e3b8b4f" providerId="ADAL" clId="{50B10D88-0E61-43CB-BBF3-E01078A8E047}" dt="2021-09-08T19:41:57.558" v="71" actId="22"/>
        <pc:sldMkLst>
          <pc:docMk/>
          <pc:sldMk cId="3692883776" sldId="301"/>
        </pc:sldMkLst>
      </pc:sldChg>
      <pc:sldChg chg="add">
        <pc:chgData name="Stephanie Hass" userId="b6399b3e-40a5-4c55-9e97-66e83e3b8b4f" providerId="ADAL" clId="{50B10D88-0E61-43CB-BBF3-E01078A8E047}" dt="2021-09-08T19:42:04.793" v="72" actId="22"/>
        <pc:sldMkLst>
          <pc:docMk/>
          <pc:sldMk cId="87141995" sldId="302"/>
        </pc:sldMkLst>
      </pc:sldChg>
      <pc:sldChg chg="add">
        <pc:chgData name="Stephanie Hass" userId="b6399b3e-40a5-4c55-9e97-66e83e3b8b4f" providerId="ADAL" clId="{50B10D88-0E61-43CB-BBF3-E01078A8E047}" dt="2021-09-08T19:42:12.667" v="73" actId="22"/>
        <pc:sldMkLst>
          <pc:docMk/>
          <pc:sldMk cId="2226929182" sldId="303"/>
        </pc:sldMkLst>
      </pc:sldChg>
      <pc:sldChg chg="add">
        <pc:chgData name="Stephanie Hass" userId="b6399b3e-40a5-4c55-9e97-66e83e3b8b4f" providerId="ADAL" clId="{50B10D88-0E61-43CB-BBF3-E01078A8E047}" dt="2021-09-08T19:42:23.052" v="74" actId="22"/>
        <pc:sldMkLst>
          <pc:docMk/>
          <pc:sldMk cId="318295708" sldId="304"/>
        </pc:sldMkLst>
      </pc:sldChg>
      <pc:sldChg chg="add">
        <pc:chgData name="Stephanie Hass" userId="b6399b3e-40a5-4c55-9e97-66e83e3b8b4f" providerId="ADAL" clId="{50B10D88-0E61-43CB-BBF3-E01078A8E047}" dt="2021-09-08T19:42:29.646" v="75" actId="22"/>
        <pc:sldMkLst>
          <pc:docMk/>
          <pc:sldMk cId="203564489" sldId="305"/>
        </pc:sldMkLst>
      </pc:sldChg>
      <pc:sldChg chg="add">
        <pc:chgData name="Stephanie Hass" userId="b6399b3e-40a5-4c55-9e97-66e83e3b8b4f" providerId="ADAL" clId="{50B10D88-0E61-43CB-BBF3-E01078A8E047}" dt="2021-09-08T19:42:35.875" v="76" actId="22"/>
        <pc:sldMkLst>
          <pc:docMk/>
          <pc:sldMk cId="2859355219" sldId="306"/>
        </pc:sldMkLst>
      </pc:sldChg>
      <pc:sldChg chg="add">
        <pc:chgData name="Stephanie Hass" userId="b6399b3e-40a5-4c55-9e97-66e83e3b8b4f" providerId="ADAL" clId="{50B10D88-0E61-43CB-BBF3-E01078A8E047}" dt="2021-09-08T19:42:51.183" v="77" actId="22"/>
        <pc:sldMkLst>
          <pc:docMk/>
          <pc:sldMk cId="3532753684" sldId="307"/>
        </pc:sldMkLst>
      </pc:sldChg>
      <pc:sldChg chg="add">
        <pc:chgData name="Stephanie Hass" userId="b6399b3e-40a5-4c55-9e97-66e83e3b8b4f" providerId="ADAL" clId="{50B10D88-0E61-43CB-BBF3-E01078A8E047}" dt="2021-09-08T19:42:56.957" v="78" actId="22"/>
        <pc:sldMkLst>
          <pc:docMk/>
          <pc:sldMk cId="3007148638" sldId="308"/>
        </pc:sldMkLst>
      </pc:sldChg>
      <pc:sldChg chg="add">
        <pc:chgData name="Stephanie Hass" userId="b6399b3e-40a5-4c55-9e97-66e83e3b8b4f" providerId="ADAL" clId="{50B10D88-0E61-43CB-BBF3-E01078A8E047}" dt="2021-09-08T19:43:05.063" v="79" actId="22"/>
        <pc:sldMkLst>
          <pc:docMk/>
          <pc:sldMk cId="1093328815" sldId="309"/>
        </pc:sldMkLst>
      </pc:sldChg>
      <pc:sldMasterChg chg="addSldLayout modSldLayout">
        <pc:chgData name="Stephanie Hass" userId="b6399b3e-40a5-4c55-9e97-66e83e3b8b4f" providerId="ADAL" clId="{50B10D88-0E61-43CB-BBF3-E01078A8E047}" dt="2021-09-08T19:42:51.183" v="77" actId="22"/>
        <pc:sldMasterMkLst>
          <pc:docMk/>
          <pc:sldMasterMk cId="1712587716" sldId="2147483686"/>
        </pc:sldMasterMkLst>
        <pc:sldLayoutChg chg="add mod">
          <pc:chgData name="Stephanie Hass" userId="b6399b3e-40a5-4c55-9e97-66e83e3b8b4f" providerId="ADAL" clId="{50B10D88-0E61-43CB-BBF3-E01078A8E047}" dt="2021-09-08T19:41:07.769" v="65" actId="22"/>
          <pc:sldLayoutMkLst>
            <pc:docMk/>
            <pc:sldMasterMk cId="1712587716" sldId="2147483686"/>
            <pc:sldLayoutMk cId="3427688407" sldId="2147483713"/>
          </pc:sldLayoutMkLst>
        </pc:sldLayoutChg>
        <pc:sldLayoutChg chg="add mod replId">
          <pc:chgData name="Stephanie Hass" userId="b6399b3e-40a5-4c55-9e97-66e83e3b8b4f" providerId="ADAL" clId="{50B10D88-0E61-43CB-BBF3-E01078A8E047}" dt="2021-09-08T19:41:57.558" v="71" actId="22"/>
          <pc:sldLayoutMkLst>
            <pc:docMk/>
            <pc:sldMasterMk cId="1712587716" sldId="2147483686"/>
            <pc:sldLayoutMk cId="3314347178" sldId="2147483753"/>
          </pc:sldLayoutMkLst>
        </pc:sldLayoutChg>
        <pc:sldLayoutChg chg="add mod">
          <pc:chgData name="Stephanie Hass" userId="b6399b3e-40a5-4c55-9e97-66e83e3b8b4f" providerId="ADAL" clId="{50B10D88-0E61-43CB-BBF3-E01078A8E047}" dt="2021-09-08T19:42:23.052" v="74" actId="22"/>
          <pc:sldLayoutMkLst>
            <pc:docMk/>
            <pc:sldMasterMk cId="1712587716" sldId="2147483686"/>
            <pc:sldLayoutMk cId="3182207301" sldId="2147483754"/>
          </pc:sldLayoutMkLst>
        </pc:sldLayoutChg>
        <pc:sldLayoutChg chg="add mod">
          <pc:chgData name="Stephanie Hass" userId="b6399b3e-40a5-4c55-9e97-66e83e3b8b4f" providerId="ADAL" clId="{50B10D88-0E61-43CB-BBF3-E01078A8E047}" dt="2021-09-08T19:42:51.183" v="77" actId="22"/>
          <pc:sldLayoutMkLst>
            <pc:docMk/>
            <pc:sldMasterMk cId="1712587716" sldId="2147483686"/>
            <pc:sldLayoutMk cId="1282443910" sldId="21474837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587-89F2-8C4B-B366-7262BFACEA13}" type="datetimeFigureOut">
              <a:rPr lang="en-US" smtClean="0"/>
              <a:t>5/31/23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6CB85-1DA6-D943-998E-878BC0C1E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5/31/23 4:09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6.emf"/><Relationship Id="rId4" Type="http://schemas.openxmlformats.org/officeDocument/2006/relationships/image" Target="../media/image3.sv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0992E0-BCD7-1340-8D43-5C59DE3E2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48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F0804463-5A07-404F-A2CB-073A508A6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CE2D84-A681-D740-9AF5-E298642EBCDB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6C070E-BC6A-CA46-897D-A7F8D63DF7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4DA382E-72D4-0247-966F-3BF76598C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983F4B-98C9-894C-A47B-521E9AAE62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341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B48D46E3-4541-8940-A7CC-08D93BF8E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00F298-FD82-8F4D-B24C-81511C534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2BD7AE-9776-A04D-95D8-301F9DE785A3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4218EBA-7F35-4048-BB03-A4AAD4C2A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AFDB02-C2EA-8A40-A0D3-40D6F08D22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3435211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9E179E4-E012-574A-A67F-34D5FE8ED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DB8778-EEE8-914A-8F47-A70C2AE6C410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AA62905-1AC1-674C-AC49-86B10B6E37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981DEA-830B-DF4F-A4CA-5C2BDA92E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F258935-49E6-1A47-8FA3-952902440D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98137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32EE0F9-4603-E34B-9010-3F5F41D7EB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CE2D84-A681-D740-9AF5-E298642EBCDB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6C070E-BC6A-CA46-897D-A7F8D63DF7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4DA382E-72D4-0247-966F-3BF76598C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983F4B-98C9-894C-A47B-521E9AAE62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87362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93670D3-4ADD-4F47-BA41-EAB5E7B6A2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00F298-FD82-8F4D-B24C-81511C534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2BD7AE-9776-A04D-95D8-301F9DE785A3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4218EBA-7F35-4048-BB03-A4AAD4C2A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AFDB02-C2EA-8A40-A0D3-40D6F08D22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978695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425511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4C80EC11-5DBD-6744-95F5-F689DB3B4D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5686FEF9-A39E-C04A-86A4-686FB7ECC1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39" y="3362418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91EA775-69E8-8A4D-BE60-8A65A8F91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39" y="3824998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986744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6BB88FE9-167D-FC4F-8F5C-BA1D142AD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79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79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7140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551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5551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C9845A3A-E6CF-2349-AF81-3F33E35F1E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</p:spTree>
    <p:extLst>
      <p:ext uri="{BB962C8B-B14F-4D97-AF65-F5344CB8AC3E}">
        <p14:creationId xmlns:p14="http://schemas.microsoft.com/office/powerpoint/2010/main" val="3357915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F0804463-5A07-404F-A2CB-073A508A6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37575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F86AEC4-E47C-B14C-947F-0CC0C74669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43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79BA69D-05FD-B347-89D4-9F91AF5A4A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343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27461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692F9B03-DB3F-2F48-8604-8FE9CDF59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5676" y="5170769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935FFBF-4949-8B4E-B0E6-5C16BE35A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5676" y="5511741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9D2B0CA-01D2-4048-8510-F961220168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</p:spTree>
    <p:extLst>
      <p:ext uri="{BB962C8B-B14F-4D97-AF65-F5344CB8AC3E}">
        <p14:creationId xmlns:p14="http://schemas.microsoft.com/office/powerpoint/2010/main" val="3675676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0992E0-BCD7-1340-8D43-5C59DE3E2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4218957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716192-697D-8D41-B72E-DFAD4090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B06C3A-6A7E-6A42-9D16-CF0A2F10B1D2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31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716192-697D-8D41-B72E-DFAD4090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93605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641C6F7-2D8E-F542-BA02-C9CC8939E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85C65E-8135-E140-A3F3-20AE3C1208D8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0793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6E0457B-9267-F04F-AB8F-D0D02DB3B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51845B-DF01-8D4B-9B57-C0EE4B9EE809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852651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8099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18A6298-6C1B-F14B-B2E8-74FFF0694A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39DB2-4354-204A-9D04-42E9FACFDED3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792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3FDEE6-6CCD-6749-AA3A-98399792E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99DAC92-F50F-AC43-8F30-8F2BC935F352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6117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639220-C00C-3246-9AB5-0A81D637BC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BDC3496-CD36-B541-8DC0-59C66BE1D8C0}"/>
              </a:ext>
            </a:extLst>
          </p:cNvPr>
          <p:cNvSpPr/>
          <p:nvPr userDrawn="1"/>
        </p:nvSpPr>
        <p:spPr>
          <a:xfrm>
            <a:off x="0" y="676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4C80EC11-5DBD-6744-95F5-F689DB3B4D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ACE6016F-2605-F84E-8164-356706A04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ACE1AFC1-A6E7-D846-ADB2-887B816437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B8A9BA98-F4A5-3045-A409-0682131795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A0441F6-500D-F34F-ADCE-6D1144CD6E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9C901880-3E72-1D4E-A39A-16294FEFE3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551870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54FD5-4981-EF4D-B31F-4BF0CBB19B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E6BC35C-EC3E-5B40-8A52-8FE9528B49D3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phic 13">
            <a:extLst>
              <a:ext uri="{FF2B5EF4-FFF2-40B4-BE49-F238E27FC236}">
                <a16:creationId xmlns:a16="http://schemas.microsoft.com/office/drawing/2014/main" id="{ACE6016F-2605-F84E-8164-356706A046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E8613B22-4919-EC47-ACAD-B65F480418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EDA3342-5176-FC43-A49C-80F8068923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5EA036-2DBA-C749-AF3D-38ABDA582B82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64334E74-94E5-0C44-8BDF-A5AAF5D295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57D4E728-A640-304D-9AB3-26022BC452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66B783FE-EFEF-9740-B5B8-5692009E04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729927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1DB81-84D9-BF4F-98FA-59082F50EA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50E55B3F-C0DD-8848-8CE3-B376FD7A0B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A976519B-C11E-794F-83F9-8149B2564A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0C9B2E-375B-6D4D-95D8-B70CB3F53B44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D1D46D-38D3-C44A-8201-0FE93C551C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F4945A-5FE7-DC4A-82A0-FA4F2DB64D62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D767AD7C-4656-0049-958A-CFF35BA6B8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3C9DD0D0-2870-8A42-8AC0-08AA30BAA3A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B763EDD8-200F-4849-ADED-000624EC509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30529255-1A72-B44C-A5F4-56FFE04ED4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542474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138D5-6F6F-A64D-9A33-8CD5A8AF6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0B6B726-6B72-8044-8102-62003E7D55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9761B07-F1B6-B24A-B076-D73B2143E1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3A817C-A3C6-9C42-985A-D1060E1C9389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F6922F3-4C4D-8E4C-96E6-6C28C5EA4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C693C7-7AE3-3146-B5AE-C78A5C9688AB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B1FB77B5-0F12-4E49-9337-6F274D9FD0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F453F17-0F0D-8043-8819-775BADE7DD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DDEC8279-A5B3-3743-9F7B-F33C60DC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75D9F5FB-76EA-A545-9A91-65EF1ADD4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7589442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9DE070-C6A7-E542-AC49-C416E953EB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80782128-205C-2745-A597-46DE34302C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D59D0A91-4160-634C-812D-385D4734AD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E2FBD7-8C53-944D-9197-10AE648574CC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8FEA13D-4231-944C-98B4-1F0FD28264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10BDCC8-3A25-1642-9486-46AF1C216BFB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25CABA67-0BF5-8645-B68F-8D3EBDF381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58E442BB-CBB5-DF44-B552-661299C870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E910FD6-520E-1344-A76D-EC5F282FDB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4D1E1A6-E5D4-BE42-B932-F417E4C9B4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75904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ABAEBD-DDDF-BA4B-8077-7FC412AD95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7BF799B7-E4F8-1548-A4E3-2ECE0E8135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3BBCB982-90BB-4B40-840C-335DA4C5DA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7B657C-5CD0-D441-B0E3-7C5CA6BECC6D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51CB19F-B411-CD4C-BD53-C03153FD4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C2188F-64BB-4349-AC48-63FAF58F66EF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31F03D8D-D7B9-E042-9EB9-B7AB041B4B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746AECBB-7DA2-1946-B78E-258E742BA5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3EE99409-5EF4-3A4D-9833-4586613AC1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DDEDA9D0-64E2-544E-9099-FC64E7F6CC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859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641C6F7-2D8E-F542-BA02-C9CC8939E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994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887071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2C4E34-538B-8844-A1BB-C0C049C7FE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894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894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7894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8445-490C-074E-833D-D252EFD37ACC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D62DB4CD-B466-314C-9534-AB7EDE255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F56DD76E-92A6-7141-9A25-77998F49E10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A2FC7C2-1641-E84B-B23D-5B5537E883E6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B2F2ED1-877C-7649-9267-94D34B39CC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D434745-14AC-9647-AEEF-25C90E9B3412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BD0E4AEB-5D98-8C42-9CBC-53ED47FA73A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080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226AF2F-8080-7C4B-AD23-FB8EFBB8C9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8445-490C-074E-833D-D252EFD37ACC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CCE8F4-3FAA-A84B-947F-16AFD89DC82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209ED8BE-CBFC-F244-9CDC-A47A50E438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B7F679DF-F667-D246-A653-7A5C875BD14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894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BCB9DA65-D4E4-AD43-BFE5-7D2B6F0912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894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0C0A9614-A735-684F-8336-208FE46D50F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7894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E7D228-92A8-8D42-8F26-02B3FB23959B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224A10F-B205-494D-9DB1-B8060425C6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49B719A-1B60-F747-93DC-7C139C14F0B9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3719833F-6748-9B4A-813F-A38E638B9A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705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EEAA624-4F29-C948-979D-90BA216B1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8445-490C-074E-833D-D252EFD37ACC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1A428C7-96D1-0C40-AFAA-4E82EA231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4CE3F51-F657-894B-BEE9-5227C5FBBC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EA68D219-0B23-1E48-B1FB-C5A5AD2D34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894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1379B4C0-CC29-394C-A138-0A486F5F2F3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894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1D347F97-2B07-464F-BEA4-A2B052307F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7894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CE5810-2B3B-5049-8630-29D4705ADADC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71501C14-D76F-F946-80D2-819F9F5BFB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0047A8-1437-7B48-899D-765C5F9FB288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8BDE117D-1E36-5541-A237-0A9A038AF3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786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D73C4B4-9278-A847-8D7C-6D1BD395AB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8445-490C-074E-833D-D252EFD37ACC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6F9638-9603-5D46-99C2-1C4D2DAE8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7D1225F-39B8-814E-B373-8E67733DF7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DA7CC87D-EAC4-CF4D-8082-80B9912D5D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894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C05DECEA-9FF7-D64D-9C26-934C74A09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894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3DBC8EC-9408-2E4A-A276-644E416E41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7894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6EAEE0-CD4C-2B43-8AFD-EA62880BF098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A6B3C76-4E37-8746-AB24-18E6F4807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E171B0-B4AD-F247-AE54-7858801A48B1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443F8984-3405-6145-89FE-0F3856588C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599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82062B1-5EB3-2D4F-AC11-DC08C79CF9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8445-490C-074E-833D-D252EFD37ACC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53B71D07-2A69-1243-88F2-4EE8E86FAD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008394F2-D6BC-B14C-A8F5-182DD36121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605D8597-C74B-9946-9540-9924AAD30DF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894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95C4A380-32E2-644E-9591-9DE28DB626B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894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8F24C1D0-8630-6E4C-8152-44A812D1B3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7894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9BA2A-2385-EC47-AFBD-6972A8C89656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9B4AA88-FD84-5F4D-9753-CBD00B2812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24F13B-5E33-AB4E-AD5C-ECAB33DA658F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6BC19DA7-C09B-4A48-B610-F250253826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404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8F41DEF-5106-644D-B4CF-2CC5400427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8445-490C-074E-833D-D252EFD37ACC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631A501-D7AF-2B44-9277-98961627EE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B328C81-D9DF-7844-8A03-1531FAE11F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00CD661-6680-B947-A669-E4B7B288671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894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A13FFF20-C4CF-5E44-A06C-57C3F9D542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894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26D0ECCA-DA79-1C49-82AF-A82A3FB298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7894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77E25D-1266-7844-B57D-983AC5D51699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6A5879C-93B0-B942-97B3-89F2AA888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9EE642-2465-A64E-A82E-0D991204000A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7BE93D60-6F3D-E544-A9B8-81154A2B07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60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642330-7D6E-134D-933F-E4ACEDD75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2925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8162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A95560-F409-574D-9B5F-9869D6E4B5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0727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76D9877-CACF-6B49-8184-20EE6C1E52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727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EACF2BDA-068B-B945-A1D2-E79D4803579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561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2C2C928E-8801-A64C-AF05-033F57FD7E3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561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901F5DD1-70A6-914A-89B6-E399064FAA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B9614E1C-167D-7042-ADC4-D5CEE2A574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1A9590-493A-AF40-B8B4-1CEA58565D87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FC5A02E-D26B-F843-AD9F-3798A8699F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46C9AC1-BC16-BB4B-94DC-B31B4770C60B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90212C15-668A-D44A-B666-0575C604C4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631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B12A029-A6E6-DE42-BD08-7337C149A4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242EB54F-344A-E44B-A0C9-DBF35A3AF6B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2C65F93D-B5FA-B240-B4BA-D2C5F562C3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24E079B6-8547-F046-BECE-0DEAD703E2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40B8EF31-359E-C848-9402-4C20112172C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2925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A3A078D8-EC49-BB42-B8E7-879DB729466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8162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1181F02-3BBD-D646-B73B-EE366DA3749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0727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CA5781D3-02E2-F948-A459-C7075B97015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727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AA235B08-E707-AF4B-8FCC-D25BB429951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561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F688ED48-3D6E-7749-B0CA-E656256BCCE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561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BFB21388-2D8D-7D4A-B853-ABD45DA4A6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5FD7962F-5AE0-C240-8689-C32B4331E8B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57FE2C-9546-8C49-8219-CF0BCFEDB048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9932DCC-B4B6-4040-B1D3-22BA2D0C3A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DA289D-709E-8847-AD8F-D35FE478C2D4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14EA31EC-6F0D-CA4B-B643-4EAF36637F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7172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4FCEF09-F1E6-9D4A-9937-8DE74EDF5F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D198D9B1-D3FF-CF48-BE83-3ABDFF3D8EC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34AA9053-B8CE-3942-8847-3E9636A99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F64934E9-D57A-0445-B8EB-904E2A698B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F3117AA6-D665-1342-8F44-331388DFC02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2925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98408B35-AB35-DB42-84D5-9F9773CEB26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8162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3B418D62-2985-6C49-9310-D71366A3D7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0727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C931F80B-3448-CE45-831D-A2A30C2C086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727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D9ACE32E-A98F-734D-AF6C-1A65C610D0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561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4889FA44-615F-7045-9B4E-55E47F9433D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561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F4E06B63-6574-F848-82EE-E0C7678631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283E892D-5C2A-A94F-9127-F6E5D8D30EB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E2E6E2-5A69-8F41-BE2E-179F5F9534ED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B2145C6-0747-3041-83B6-7321A95AC7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4C93D51-EBF5-6848-972B-69A7BD80E1A4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109F55E3-3661-364E-BE42-782F76C510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9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7274CC2-56A8-E843-BFDC-02A68EBD0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40D718E9-D6E4-AD4D-9E3B-BB8858C12B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D283C9F3-FC3A-D047-8B49-9255CE587E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A90AB75F-B337-3A4E-B96E-4A8B68BE30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12">
            <a:extLst>
              <a:ext uri="{FF2B5EF4-FFF2-40B4-BE49-F238E27FC236}">
                <a16:creationId xmlns:a16="http://schemas.microsoft.com/office/drawing/2014/main" id="{E9576B2E-126D-E349-8B66-74F6BB3956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2925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EF8ABC33-ED6B-694F-8C05-A102EC9154F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8162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B95C4729-CB6C-BC47-92E8-E3A4D6BCC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0727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7DD84B12-8386-384E-ADC6-06E48D3A39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727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6" name="Text Placeholder 19">
            <a:extLst>
              <a:ext uri="{FF2B5EF4-FFF2-40B4-BE49-F238E27FC236}">
                <a16:creationId xmlns:a16="http://schemas.microsoft.com/office/drawing/2014/main" id="{6298121A-9261-0E4E-B299-A0B077FED7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561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5F9413BD-ADCE-0B47-B2E3-BAB6C797A6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561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ext Placeholder 19">
            <a:extLst>
              <a:ext uri="{FF2B5EF4-FFF2-40B4-BE49-F238E27FC236}">
                <a16:creationId xmlns:a16="http://schemas.microsoft.com/office/drawing/2014/main" id="{61B6D867-7336-3A4E-B17C-2F1D9413CD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7B62FAD1-8339-1B41-ABD2-2EE12AA2A4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0F0133-5F0E-7E4A-A7F1-365C0B678CA5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072584A-F23B-2749-A43A-D6916D633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7BC9DF-0C08-1449-B24B-69DA57467392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01D1DCB-AD1D-5844-9BD7-DD02FDEDBA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21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6E0457B-9267-F04F-AB8F-D0D02DB3B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78810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7707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8E324D7-9882-A84D-8A94-438B34B45E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982666FF-92E2-5B4D-84ED-7B9434468FB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D29B4C7-8374-DC4B-9E97-E24FFF0680D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60CCBB63-A15A-2E40-94C8-ADD2CA9438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37DCD4C6-B3A2-884B-A6D9-416ECB5BBBC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2925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E872838F-4167-3341-B796-C730F4A4427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8162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5538AD7C-0A8F-DB4C-A8B8-F908EE6BEF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0727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5092F274-A7ED-1F4D-BFC3-587034761F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727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383CED43-D77C-FD42-8724-75A569040A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561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65BECE2C-2199-2D42-A0DF-D89F2E9B7D8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561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F7FE5419-478D-4746-8CF5-1CCDD9348BF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66FA2B09-8799-3545-BF45-B3837FB1C1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75A974-7AB5-8F48-A8C2-EC4A149F217B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20D6F66-8D69-F941-B33D-41C39F1248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9DA96C2-923C-D840-B221-151000B226CE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D76BB0FB-6D53-A04D-B384-EA051AFBC9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0909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AD39526-FC27-6440-8C10-AE96E95103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-4322"/>
            <a:ext cx="12199683" cy="686232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54FD5F00-5706-2A4D-9E37-F9D1011B431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F0E0816A-B4EA-3E44-823E-A27D9DC478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B0304F4D-B007-4248-9ED0-C8CAB6F763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0" name="Picture Placeholder 12">
            <a:extLst>
              <a:ext uri="{FF2B5EF4-FFF2-40B4-BE49-F238E27FC236}">
                <a16:creationId xmlns:a16="http://schemas.microsoft.com/office/drawing/2014/main" id="{13D84F83-29E7-9C41-9194-B230A9FF38A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2925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1" name="Picture Placeholder 12">
            <a:extLst>
              <a:ext uri="{FF2B5EF4-FFF2-40B4-BE49-F238E27FC236}">
                <a16:creationId xmlns:a16="http://schemas.microsoft.com/office/drawing/2014/main" id="{1EB8C742-15B4-B44A-9EA8-5CDC513F12E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8162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CAAAADA7-1D5A-1F4C-8351-8594F26075F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0727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B948C791-C39D-844C-AB92-615F6BA3991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727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5FC0EE54-ECF2-D840-AA3A-066B66C8867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561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6" name="Text Placeholder 19">
            <a:extLst>
              <a:ext uri="{FF2B5EF4-FFF2-40B4-BE49-F238E27FC236}">
                <a16:creationId xmlns:a16="http://schemas.microsoft.com/office/drawing/2014/main" id="{AE701937-2F4B-A74A-9E2F-1BD19C97DA6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561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7" name="Text Placeholder 19">
            <a:extLst>
              <a:ext uri="{FF2B5EF4-FFF2-40B4-BE49-F238E27FC236}">
                <a16:creationId xmlns:a16="http://schemas.microsoft.com/office/drawing/2014/main" id="{260D219D-ED10-1849-A1AA-2A017A3931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50C5CA75-1C4B-CA45-BA13-1D3270E0816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C0C5B2-FF25-A64E-ADDE-E832BD889585}"/>
              </a:ext>
            </a:extLst>
          </p:cNvPr>
          <p:cNvSpPr/>
          <p:nvPr userDrawn="1"/>
        </p:nvSpPr>
        <p:spPr>
          <a:xfrm>
            <a:off x="0" y="-4322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3B6B93D-A81B-304A-B091-22F1551C29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D153B3-2861-9741-A290-9B57CCC07279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9B17EC4D-D186-4D43-A6E3-8929C575B5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882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4687350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B0A58F-87A4-FE47-AD92-A97853B3CA6E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0A113120-C308-0B40-B4F4-9C7B0B810A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9CAB865-4D74-7449-AD22-C065A0B711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0189C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18E602A-13F3-2549-951F-39C88CC09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9752854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8A6298-6C1B-F14B-B2E8-74FFF0694A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39" y="0"/>
            <a:ext cx="12180721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D39DB2-4354-204A-9D04-42E9FACFDED3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884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D138D5-6F6F-A64D-9A33-8CD5A8AF63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A0B6B726-6B72-8044-8102-62003E7D55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29761B07-F1B6-B24A-B076-D73B2143E1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3A817C-A3C6-9C42-985A-D1060E1C9389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F6922F3-4C4D-8E4C-96E6-6C28C5EA4D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1C693C7-7AE3-3146-B5AE-C78A5C9688AB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phic 20">
            <a:extLst>
              <a:ext uri="{FF2B5EF4-FFF2-40B4-BE49-F238E27FC236}">
                <a16:creationId xmlns:a16="http://schemas.microsoft.com/office/drawing/2014/main" id="{B1FB77B5-0F12-4E49-9337-6F274D9FD0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F453F17-0F0D-8043-8819-775BADE7DD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7" name="Text Placeholder 19">
            <a:extLst>
              <a:ext uri="{FF2B5EF4-FFF2-40B4-BE49-F238E27FC236}">
                <a16:creationId xmlns:a16="http://schemas.microsoft.com/office/drawing/2014/main" id="{DDEC8279-A5B3-3743-9F7B-F33C60DCD9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75D9F5FB-76EA-A545-9A91-65EF1ADD43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31434717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D73C4B4-9278-A847-8D7C-6D1BD395AB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7687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7687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428445-490C-074E-833D-D252EFD37ACC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26F9638-9603-5D46-99C2-1C4D2DAE8D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47D1225F-39B8-814E-B373-8E67733DF73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DA7CC87D-EAC4-CF4D-8082-80B9912D5D2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7894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C05DECEA-9FF7-D64D-9C26-934C74A09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27894" y="5701476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C3DBC8EC-9408-2E4A-A276-644E416E41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27894" y="6067162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6EAEE0-CD4C-2B43-8AFD-EA62880BF098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A6B3C76-4E37-8746-AB24-18E6F48074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1E171B0-B4AD-F247-AE54-7858801A48B1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phic 27">
            <a:extLst>
              <a:ext uri="{FF2B5EF4-FFF2-40B4-BE49-F238E27FC236}">
                <a16:creationId xmlns:a16="http://schemas.microsoft.com/office/drawing/2014/main" id="{443F8984-3405-6145-89FE-0F3856588CE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7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7274CC2-56A8-E843-BFDC-02A68EBD0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67" y="0"/>
            <a:ext cx="12187065" cy="68580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A8641E-0382-9840-A5B6-885EFCA876FA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563795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Picture Placeholder 12">
            <a:extLst>
              <a:ext uri="{FF2B5EF4-FFF2-40B4-BE49-F238E27FC236}">
                <a16:creationId xmlns:a16="http://schemas.microsoft.com/office/drawing/2014/main" id="{40D718E9-D6E4-AD4D-9E3B-BB8858C12B1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D283C9F3-FC3A-D047-8B49-9255CE587E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A90AB75F-B337-3A4E-B96E-4A8B68BE30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12">
            <a:extLst>
              <a:ext uri="{FF2B5EF4-FFF2-40B4-BE49-F238E27FC236}">
                <a16:creationId xmlns:a16="http://schemas.microsoft.com/office/drawing/2014/main" id="{E9576B2E-126D-E349-8B66-74F6BB3956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622925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43" name="Picture Placeholder 12">
            <a:extLst>
              <a:ext uri="{FF2B5EF4-FFF2-40B4-BE49-F238E27FC236}">
                <a16:creationId xmlns:a16="http://schemas.microsoft.com/office/drawing/2014/main" id="{EF8ABC33-ED6B-694F-8C05-A102EC9154F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98162" y="35149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B95C4729-CB6C-BC47-92E8-E3A4D6BCC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60727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45" name="Text Placeholder 19">
            <a:extLst>
              <a:ext uri="{FF2B5EF4-FFF2-40B4-BE49-F238E27FC236}">
                <a16:creationId xmlns:a16="http://schemas.microsoft.com/office/drawing/2014/main" id="{7DD84B12-8386-384E-ADC6-06E48D3A395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60727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6" name="Text Placeholder 19">
            <a:extLst>
              <a:ext uri="{FF2B5EF4-FFF2-40B4-BE49-F238E27FC236}">
                <a16:creationId xmlns:a16="http://schemas.microsoft.com/office/drawing/2014/main" id="{6298121A-9261-0E4E-B299-A0B077FED7B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5614" y="5442143"/>
            <a:ext cx="2121371" cy="544989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47" name="Text Placeholder 19">
            <a:extLst>
              <a:ext uri="{FF2B5EF4-FFF2-40B4-BE49-F238E27FC236}">
                <a16:creationId xmlns:a16="http://schemas.microsoft.com/office/drawing/2014/main" id="{5F9413BD-ADCE-0B47-B2E3-BAB6C797A6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85614" y="6041256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ext Placeholder 19">
            <a:extLst>
              <a:ext uri="{FF2B5EF4-FFF2-40B4-BE49-F238E27FC236}">
                <a16:creationId xmlns:a16="http://schemas.microsoft.com/office/drawing/2014/main" id="{61B6D867-7336-3A4E-B17C-2F1D9413CD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348037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49" name="Text Placeholder 19">
            <a:extLst>
              <a:ext uri="{FF2B5EF4-FFF2-40B4-BE49-F238E27FC236}">
                <a16:creationId xmlns:a16="http://schemas.microsoft.com/office/drawing/2014/main" id="{7B62FAD1-8339-1B41-ABD2-2EE12AA2A4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7687" y="2788719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0F0133-5F0E-7E4A-A7F1-365C0B678CA5}"/>
              </a:ext>
            </a:extLst>
          </p:cNvPr>
          <p:cNvSpPr/>
          <p:nvPr userDrawn="1"/>
        </p:nvSpPr>
        <p:spPr>
          <a:xfrm>
            <a:off x="0" y="0"/>
            <a:ext cx="12192000" cy="201168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072584A-F23B-2749-A43A-D6916D633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7BC9DF-0C08-1449-B24B-69DA57467392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A01D1DCB-AD1D-5844-9BD7-DD02FDEDBA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39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829-04DC-6840-ADBE-761B796A5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F9118-E8B9-4D45-89A4-F04199D3C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4359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425511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68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18A6298-6C1B-F14B-B2E8-74FFF0694A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409018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425511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240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976125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43916F20-9179-004D-B079-B74C6FDCD2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452381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3ACB65BE-42C6-D84A-A7EC-F5B5447637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002780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 up of a tiled wall&#10;&#10;Description automatically generated">
            <a:extLst>
              <a:ext uri="{FF2B5EF4-FFF2-40B4-BE49-F238E27FC236}">
                <a16:creationId xmlns:a16="http://schemas.microsoft.com/office/drawing/2014/main" id="{7B0D2252-1D90-5648-96C8-83CCA64278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496A7261-4CDB-A648-8FF0-F831CE01E1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836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5F82D98C-2706-244E-88E7-B018AFC43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4078455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9D0572D-5E76-BE47-9539-BD3FA3E60F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6005657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E7503A2B-B61D-A147-A634-4FF8578341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34662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37575" y="4078455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DA2160D-FA02-594A-A4F0-6B39A7ED3E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433" y="6005657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EA3227FC-DD56-F549-99A0-4C54706D1E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3433" y="634662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27461" y="4078455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4E0E9C6-F0E2-C944-BE78-C265242B32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5676" y="6005657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C57B7E4-467A-4D42-BCFF-A63D186935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5676" y="6346629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303841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6BB88FE9-167D-FC4F-8F5C-BA1D142AD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79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79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7140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551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5551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7A83EF-3122-FC49-9903-69C268B08B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70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F0804463-5A07-404F-A2CB-073A508A6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0362D1-EBCE-1142-BF6D-25CC2919BE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37575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F86AEC4-E47C-B14C-947F-0CC0C74669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43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79BA69D-05FD-B347-89D4-9F91AF5A4A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343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27461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692F9B03-DB3F-2F48-8604-8FE9CDF59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5676" y="5170769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935FFBF-4949-8B4E-B0E6-5C16BE35A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5676" y="5511741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955967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81BCFE2-3550-D240-9DF4-8CD714EA4A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DFF0B3-2294-1A47-B5CA-7DF61F9F0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3FB1B3F-EF21-2140-9989-83E2190C1D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748F15-9224-EB42-B45F-7927AB6743E0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C2D21D6B-A99A-0B41-BCF8-04688050B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D4D13042-F545-FF47-A697-C3E72EC47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34091511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oneycomb, outdoor object, tiled&#10;&#10;Description automatically generated">
            <a:extLst>
              <a:ext uri="{FF2B5EF4-FFF2-40B4-BE49-F238E27FC236}">
                <a16:creationId xmlns:a16="http://schemas.microsoft.com/office/drawing/2014/main" id="{2DF3EA26-1FD4-1F44-AF5E-C93339727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58AC4F7-C6C7-F345-B5A1-0F7FA74BE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2EADE63-125E-8E47-BFD0-0B72995EE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7D68C41-1F98-4A48-8ED3-298FE718C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987B11C9-4CA3-FA4E-BC7B-10185C13F4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066C34B-483B-7D45-8F62-AA6A987E31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11F11E-6D6A-0744-9D2D-3A22BDB34A7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4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3FDEE6-6CCD-6749-AA3A-98399792E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994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4577598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BA17EF9-2757-EF4B-AD9F-199EB3CC0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7CA7586-C918-204A-B315-DA385F3C3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89C2B24-65A9-984A-B0BF-3C22D0B35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151CD75-C8D1-A441-AFB2-6C15CAE4A2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4C9EA80-57A5-F842-9EB1-714E3E8033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EADB66-CCC6-2F49-A7C6-3A819FFE8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B8AD4-5AA0-C546-98C2-8B38B2D30AC6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97098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llustrated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9C0032E4-9BED-F949-909E-F285FA570E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7CA7586-C918-204A-B315-DA385F3C3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89C2B24-65A9-984A-B0BF-3C22D0B35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151CD75-C8D1-A441-AFB2-6C15CAE4A2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4C9EA80-57A5-F842-9EB1-714E3E8033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EADB66-CCC6-2F49-A7C6-3A819FFE8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B8AD4-5AA0-C546-98C2-8B38B2D30AC6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034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llustrated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08452E7F-57F2-2242-80E8-2332954E3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7CA7586-C918-204A-B315-DA385F3C3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89C2B24-65A9-984A-B0BF-3C22D0B35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151CD75-C8D1-A441-AFB2-6C15CAE4A2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4C9EA80-57A5-F842-9EB1-714E3E8033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EADB66-CCC6-2F49-A7C6-3A819FFE8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B8AD4-5AA0-C546-98C2-8B38B2D30AC6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0724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peaker |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B48D46E3-4541-8940-A7CC-08D93BF8E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591040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4310765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6CE0335-A34F-1846-B1A9-9CA992BFB7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4827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Blue Hex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B376E3-3F21-084A-8CD5-1109722A51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243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61823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Purple Hex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38855AC3-4082-9446-8D48-79C2FB50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50E6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61521-97B5-8E44-865C-B9D813938496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3B2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470785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Blu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98492DB5-2C26-4D45-9424-9CDE000AA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110808" cy="0"/>
          </a:xfrm>
          <a:prstGeom prst="line">
            <a:avLst/>
          </a:prstGeom>
          <a:ln w="28575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01A4E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24A465-4619-CD4A-8435-8F195D4B11BF}"/>
              </a:ext>
            </a:extLst>
          </p:cNvPr>
          <p:cNvSpPr/>
          <p:nvPr userDrawn="1"/>
        </p:nvSpPr>
        <p:spPr>
          <a:xfrm>
            <a:off x="9326291" y="3211415"/>
            <a:ext cx="2865709" cy="891281"/>
          </a:xfrm>
          <a:prstGeom prst="rect">
            <a:avLst/>
          </a:prstGeom>
          <a:solidFill>
            <a:srgbClr val="018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26291" y="3211415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6291" y="3611000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08E5A22-238B-B344-A958-EBAFB2389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34DFA0A-9375-4A47-B6F2-8C4DD00BDA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48800" y="4102696"/>
            <a:ext cx="2778645" cy="27826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</p:spTree>
    <p:extLst>
      <p:ext uri="{BB962C8B-B14F-4D97-AF65-F5344CB8AC3E}">
        <p14:creationId xmlns:p14="http://schemas.microsoft.com/office/powerpoint/2010/main" val="27533233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Blu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6B3B46EC-DD99-814F-916A-5CDDDB288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110808" cy="0"/>
          </a:xfrm>
          <a:prstGeom prst="line">
            <a:avLst/>
          </a:prstGeom>
          <a:ln w="28575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F25021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300AF5C2-E83E-6245-A1E6-988C371201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48800" y="4102696"/>
            <a:ext cx="2778645" cy="27826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08E5A22-238B-B344-A958-EBAFB2389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AC87C4-D9CC-3E48-ADC9-99DD9EE62868}"/>
              </a:ext>
            </a:extLst>
          </p:cNvPr>
          <p:cNvSpPr/>
          <p:nvPr userDrawn="1"/>
        </p:nvSpPr>
        <p:spPr>
          <a:xfrm>
            <a:off x="9326291" y="3211415"/>
            <a:ext cx="2865709" cy="891281"/>
          </a:xfrm>
          <a:prstGeom prst="rect">
            <a:avLst/>
          </a:prstGeom>
          <a:solidFill>
            <a:srgbClr val="D83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2633FB3-771C-E148-80D5-0F959759B4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26291" y="3211415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BE1F6C3-6B5A-444F-BBCF-3B31C51334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6291" y="3611000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7793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C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7C986317-771A-4842-987C-2D31AD2285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163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91085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W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2F205028-8155-C442-B09E-9B6516020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250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6297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8272178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DrG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B54F63F-D290-0C47-B35F-8AE2E7C5A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250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821407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6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B0A58F-87A4-FE47-AD92-A97853B3CA6E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0A113120-C308-0B40-B4F4-9C7B0B810A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9CAB865-4D74-7449-AD22-C065A0B711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0189C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18E602A-13F3-2549-951F-39C88CC09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58377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6BB88FE9-167D-FC4F-8F5C-BA1D142AD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DB8778-EEE8-914A-8F47-A70C2AE6C410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AA62905-1AC1-674C-AC49-86B10B6E37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981DEA-830B-DF4F-A4CA-5C2BDA92E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F258935-49E6-1A47-8FA3-952902440D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43846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40D3D-8D96-934B-9242-456F2087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31D5-0A2E-744F-8F56-AE975B29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ED42-B3A5-9C40-A72D-450D416AA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4C7B-673E-8048-A263-86C6AAFAD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40D3D-8D96-934B-9242-456F2087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31D5-0A2E-744F-8F56-AE975B29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ED42-B3A5-9C40-A72D-450D416AA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4C7B-673E-8048-A263-86C6AAFAD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8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53" r:id="rId28"/>
    <p:sldLayoutId id="2147483754" r:id="rId29"/>
    <p:sldLayoutId id="2147483755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40D3D-8D96-934B-9242-456F2087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31D5-0A2E-744F-8F56-AE975B29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ED42-B3A5-9C40-A72D-450D416AA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5/31/23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4C7B-673E-8048-A263-86C6AAFAD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68221F-261A-A940-A43F-5567E76D13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8" y="4217032"/>
            <a:ext cx="5439456" cy="528579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400"/>
              </a:spcBef>
            </a:pPr>
            <a:r>
              <a:rPr lang="en-US" dirty="0"/>
              <a:t>Please find the respective slides in the sections for your use.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9F2E55A-7C12-6F40-803D-AE035498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7" y="2390082"/>
            <a:ext cx="8465683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Templates</a:t>
            </a:r>
            <a:endParaRPr lang="en-US" sz="32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F1F5EB7-C1E3-1147-82B3-A75DDC200BEE}"/>
              </a:ext>
            </a:extLst>
          </p:cNvPr>
          <p:cNvSpPr/>
          <p:nvPr/>
        </p:nvSpPr>
        <p:spPr>
          <a:xfrm>
            <a:off x="8475345" y="269914"/>
            <a:ext cx="3486150" cy="1760220"/>
          </a:xfrm>
          <a:prstGeom prst="roundRect">
            <a:avLst/>
          </a:prstGeom>
          <a:solidFill>
            <a:srgbClr val="017B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903E3-214E-3241-B9F7-B7288BD4FC80}"/>
              </a:ext>
            </a:extLst>
          </p:cNvPr>
          <p:cNvSpPr txBox="1"/>
          <p:nvPr/>
        </p:nvSpPr>
        <p:spPr>
          <a:xfrm>
            <a:off x="8529638" y="611415"/>
            <a:ext cx="33775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TEMPLATE</a:t>
            </a:r>
            <a:b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INSTRUCTIONS</a:t>
            </a:r>
          </a:p>
        </p:txBody>
      </p:sp>
    </p:spTree>
    <p:extLst>
      <p:ext uri="{BB962C8B-B14F-4D97-AF65-F5344CB8AC3E}">
        <p14:creationId xmlns:p14="http://schemas.microsoft.com/office/powerpoint/2010/main" val="30417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422F8A-E6D6-60E6-8F8E-5D98B5BCD4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Day, Month XX | XX</a:t>
            </a:r>
            <a:r>
              <a:rPr lang="en-US" sz="2400" dirty="0"/>
              <a:t>PM</a:t>
            </a:r>
            <a:r>
              <a:rPr lang="en-US" dirty="0"/>
              <a:t> TIMEZONE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D83F9-C514-26A8-D36F-D57D4DE61C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7920D5-0443-5BA1-D18E-B3E2AC5C0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802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709BBE5-E87F-9D21-5EA7-1538BAA841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1C6ED-F5F5-1344-0C23-14BBCD5B52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F9132-78E5-1B53-F42E-5BE8531C7C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24D1C51-777D-21BB-DA69-11E9289503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392E2D-2E62-078F-1082-FDFED7C976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33FB27D-6AD4-9BED-3FE8-180185CBFF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1F3B513-B36B-C36F-EC16-BF2F166AB6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Day, Month XX | XX</a:t>
            </a:r>
            <a:r>
              <a:rPr lang="en-US" sz="2000" dirty="0"/>
              <a:t>PM</a:t>
            </a:r>
            <a:r>
              <a:rPr lang="en-US" dirty="0"/>
              <a:t> TIMEZONE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990DFA-9DE8-3C36-5002-0C30BF30CC6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E1B3426-D35F-74D7-D888-35587F4B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1266097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FDE2D0-F8E4-31DA-D14D-96C645B9FE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Day, Month XX | XX</a:t>
            </a:r>
            <a:r>
              <a:rPr lang="en-US" sz="2400" dirty="0"/>
              <a:t>PM</a:t>
            </a:r>
            <a:r>
              <a:rPr lang="en-US" dirty="0"/>
              <a:t> TIMEZONE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F603D-E180-2453-0F5F-6BD7253C18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F4BCA2-41D5-3242-8476-9C6B5EE8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51800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906B65D-CA2A-E3D2-D6B5-D3616A634A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41C0774-87ED-8C1B-4F33-A6E6D5AD2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D7194B-9017-68D6-6ACD-4C089FD11F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AB59F5-137F-5FA2-9DB8-3B22DFB813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Day, Month XX | XX</a:t>
            </a:r>
            <a:r>
              <a:rPr lang="en-US" sz="2000" dirty="0"/>
              <a:t>PM</a:t>
            </a:r>
            <a:r>
              <a:rPr lang="en-US" dirty="0"/>
              <a:t> TIMEZONE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759A18-CB79-E1D3-CDEF-5745CF7FB6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7D6A023-4783-A6FC-9E35-AC8E7F1E34D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8942AF9-8F6E-CE93-4F01-CEB1F0FD0DD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A783CFC-DA5B-DFBD-6913-7EADD752C8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88BDF89-1C7C-C2F9-47F6-7E66B1252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3147029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C6AD-008D-A347-AF99-347AE0091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Let’s Get Technical - &lt;Market&gt;</a:t>
            </a:r>
            <a:br>
              <a:rPr lang="en-US" sz="2800" dirty="0"/>
            </a:b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&lt;subtitle e.g. Publish a static web app with Microsoft Azure and GitHub</a:t>
            </a:r>
            <a:r>
              <a:rPr lang="en-SG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&gt; </a:t>
            </a:r>
            <a:endParaRPr lang="en-US" sz="2800" dirty="0"/>
          </a:p>
        </p:txBody>
      </p:sp>
      <p:pic>
        <p:nvPicPr>
          <p:cNvPr id="24" name="Picture Placeholder 23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4F8D6AB2-ADA2-FA45-8355-F60EB84280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302" b="302"/>
          <a:stretch>
            <a:fillRect/>
          </a:stretch>
        </p:blipFill>
        <p:spPr/>
      </p:pic>
      <p:pic>
        <p:nvPicPr>
          <p:cNvPr id="26" name="Picture Placeholder 25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55688314-AF4B-634C-97F9-2EA38E28A0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254" b="254"/>
          <a:stretch>
            <a:fillRect/>
          </a:stretch>
        </p:blipFill>
        <p:spPr/>
      </p:pic>
      <p:pic>
        <p:nvPicPr>
          <p:cNvPr id="28" name="Picture Placeholder 27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F381FDC4-F302-1345-B043-7A63D321BF4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t="302" b="302"/>
          <a:stretch>
            <a:fillRect/>
          </a:stretch>
        </p:blipFill>
        <p:spPr/>
      </p:pic>
      <p:pic>
        <p:nvPicPr>
          <p:cNvPr id="30" name="Picture Placeholder 29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4BD1BEC1-77D5-AD41-97A0-F21CC8CA73E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302" b="302"/>
          <a:stretch>
            <a:fillRect/>
          </a:stretch>
        </p:blipFill>
        <p:spPr/>
      </p:pic>
      <p:pic>
        <p:nvPicPr>
          <p:cNvPr id="32" name="Picture Placeholder 31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A3F4422F-1EC0-A842-B740-4EF8DC6DA77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254" b="254"/>
          <a:stretch>
            <a:fillRect/>
          </a:stretch>
        </p:blipFill>
        <p:spPr/>
      </p:pic>
      <p:pic>
        <p:nvPicPr>
          <p:cNvPr id="34" name="Picture Placeholder 33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29AD2D6B-90F6-1C4B-9780-E7EC3D20640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t="302" b="302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BF14EA3-E933-8C45-AB28-AAD931407E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40C318-C94A-0644-B5E6-983F82DA192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0913E7F-227A-6145-9CE0-16D61A3D7A1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19AFD73-B32D-6648-8CB9-BD834E06E50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149E29D-E44F-D340-BA26-36317FBE671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EA2C98-3931-714A-BE18-F4005418D7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0449F87-659D-F346-95AE-18E39CFFF43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AA89B51-B035-CA42-B7B0-432DBCE3C79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502F596-FC94-BF40-AA86-0D73124FBE2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B40B2223-FEB1-C040-BB97-A375814A4C3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DD4F44-B78C-214B-ADF5-474AC76F7D1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1D2EC21-C35D-0D4A-A4AC-C2A31006A78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FD22E50-3AFC-1146-B9C1-327482619003}"/>
              </a:ext>
            </a:extLst>
          </p:cNvPr>
          <p:cNvSpPr txBox="1">
            <a:spLocks/>
          </p:cNvSpPr>
          <p:nvPr/>
        </p:nvSpPr>
        <p:spPr>
          <a:xfrm>
            <a:off x="547688" y="2517775"/>
            <a:ext cx="8859202" cy="5285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Day, Month XX |  XXPM TIMEZONE |  </a:t>
            </a:r>
            <a:r>
              <a:rPr lang="en-US" dirty="0">
                <a:solidFill>
                  <a:srgbClr val="D59DFF"/>
                </a:solidFill>
              </a:rPr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4949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9A9A42F-A1FC-38AC-E9A8-6341CDCA5B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Day, Month XX | XX</a:t>
            </a:r>
            <a:r>
              <a:rPr lang="en-US" sz="2400" dirty="0"/>
              <a:t>PM</a:t>
            </a:r>
            <a:r>
              <a:rPr lang="en-US" dirty="0"/>
              <a:t> TIMEZONE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A00B4D0-80E5-5993-5744-F804961A40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E6FB2E81-BFBC-A0EE-D388-978BE361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</a:p>
        </p:txBody>
      </p:sp>
    </p:spTree>
    <p:extLst>
      <p:ext uri="{BB962C8B-B14F-4D97-AF65-F5344CB8AC3E}">
        <p14:creationId xmlns:p14="http://schemas.microsoft.com/office/powerpoint/2010/main" val="206524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B2CF3A-AE24-BE28-CFB2-ACBF94D59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&lt;Market&gt;</a:t>
            </a:r>
            <a:br>
              <a:rPr lang="en-US" sz="2800" dirty="0"/>
            </a:br>
            <a:r>
              <a:rPr lang="en-US" sz="2400" dirty="0"/>
              <a:t>&lt;subtitle e.g. Publish a static web app with Microsoft Azure and GitHub</a:t>
            </a:r>
            <a:r>
              <a:rPr lang="en-SG" sz="2400" dirty="0"/>
              <a:t> </a:t>
            </a:r>
            <a:r>
              <a:rPr lang="en-US" sz="2400" dirty="0"/>
              <a:t>&gt;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9F88AB9-9C77-C4FF-CF46-BBFA47F1B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24D0D86-E1B8-E5C4-35DE-49A4A1328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7" y="2466592"/>
            <a:ext cx="8705170" cy="528579"/>
          </a:xfrm>
        </p:spPr>
        <p:txBody>
          <a:bodyPr>
            <a:normAutofit/>
          </a:bodyPr>
          <a:lstStyle/>
          <a:p>
            <a:r>
              <a:rPr lang="en-US" dirty="0"/>
              <a:t>Day, Month XX |  XXPM TIMEZONE |  </a:t>
            </a:r>
            <a:r>
              <a:rPr lang="en-US" dirty="0">
                <a:solidFill>
                  <a:srgbClr val="D59DFF"/>
                </a:solidFill>
              </a:rPr>
              <a:t>Livestream event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DE5934-4DE9-7A98-6801-07C47EEC39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98A07F7-18B4-CB6C-7F12-7EFBD50A6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157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BEBA3A-4073-E041-BE8F-5FE6BE0F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" name="Picture Placeholder 23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4F8D6AB2-ADA2-FA45-8355-F60EB84280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54" b="254"/>
          <a:stretch/>
        </p:blipFill>
        <p:spPr/>
      </p:pic>
      <p:pic>
        <p:nvPicPr>
          <p:cNvPr id="26" name="Picture Placeholder 25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55688314-AF4B-634C-97F9-2EA38E28A0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t="206" b="206"/>
          <a:stretch/>
        </p:blipFill>
        <p:spPr/>
      </p:pic>
      <p:pic>
        <p:nvPicPr>
          <p:cNvPr id="28" name="Picture Placeholder 27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F381FDC4-F302-1345-B043-7A63D321BF4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/>
          <a:srcRect t="254" b="254"/>
          <a:stretch/>
        </p:blipFill>
        <p:spPr/>
      </p:pic>
      <p:pic>
        <p:nvPicPr>
          <p:cNvPr id="30" name="Picture Placeholder 29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4BD1BEC1-77D5-AD41-97A0-F21CC8CA73E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/>
          <a:srcRect t="254" b="254"/>
          <a:stretch/>
        </p:blipFill>
        <p:spPr/>
      </p:pic>
      <p:pic>
        <p:nvPicPr>
          <p:cNvPr id="32" name="Picture Placeholder 31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A3F4422F-1EC0-A842-B740-4EF8DC6DA77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2"/>
          <a:srcRect t="206" b="206"/>
          <a:stretch/>
        </p:blipFill>
        <p:spPr/>
      </p:pic>
      <p:pic>
        <p:nvPicPr>
          <p:cNvPr id="34" name="Picture Placeholder 33" descr="A person wearing headphones and holding up the hand&#10;&#10;Description automatically generated with low confidence">
            <a:extLst>
              <a:ext uri="{FF2B5EF4-FFF2-40B4-BE49-F238E27FC236}">
                <a16:creationId xmlns:a16="http://schemas.microsoft.com/office/drawing/2014/main" id="{29AD2D6B-90F6-1C4B-9780-E7EC3D20640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2"/>
          <a:srcRect t="254" b="254"/>
          <a:stretch/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6E08A0-CB79-7D47-811E-C940867D9F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E03178-AC89-6748-BC43-8286ED6E46D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F63EFDE-F65A-9D4C-BB69-BC8713AEA35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4B61B-2B88-5345-97AA-392AF345F62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D8A6D29-C0D9-7448-A933-9077FDA25F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D5F8943-67C8-4544-BF3E-C1EA842FC18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C6BAD58-1D9F-CF45-A2D3-7E75323E555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ABE615D-2B07-1441-8CD1-7F1A2D65AF9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56B3F1E-89F2-9A47-B183-6B159A3CD7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7ACFFC6-C8C3-C34F-93D0-5A5B78A27DC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E0DD4F44-B78C-214B-ADF5-474AC76F7D1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err="1"/>
              <a:t>Firstname</a:t>
            </a:r>
            <a:br>
              <a:rPr lang="en-US"/>
            </a:br>
            <a:r>
              <a:rPr lang="en-US" err="1"/>
              <a:t>Lastname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1D2EC21-C35D-0D4A-A4AC-C2A31006A78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FD22E50-3AFC-1146-B9C1-327482619003}"/>
              </a:ext>
            </a:extLst>
          </p:cNvPr>
          <p:cNvSpPr txBox="1">
            <a:spLocks/>
          </p:cNvSpPr>
          <p:nvPr/>
        </p:nvSpPr>
        <p:spPr>
          <a:xfrm>
            <a:off x="547688" y="2517775"/>
            <a:ext cx="8859202" cy="5285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Wed, Mar 3  |  1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PM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ET  |  5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PM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 PT  | 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8661C6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216180320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6F59E3C1E3E4BAA48EAE22399DB55" ma:contentTypeVersion="20" ma:contentTypeDescription="Create a new document." ma:contentTypeScope="" ma:versionID="dc3981dbce9af48a537d1d46fea5dc67">
  <xsd:schema xmlns:xsd="http://www.w3.org/2001/XMLSchema" xmlns:xs="http://www.w3.org/2001/XMLSchema" xmlns:p="http://schemas.microsoft.com/office/2006/metadata/properties" xmlns:ns1="http://schemas.microsoft.com/sharepoint/v3" xmlns:ns2="e4e70d0c-1ccd-4c5d-b6ee-9f2f639d736b" xmlns:ns3="496f9030-4ae6-4d87-853b-6ca1f4d6f3cc" xmlns:ns4="230e9df3-be65-4c73-a93b-d1236ebd677e" targetNamespace="http://schemas.microsoft.com/office/2006/metadata/properties" ma:root="true" ma:fieldsID="057c9a54d8a6f6f3f57e90c7892ba61a" ns1:_="" ns2:_="" ns3:_="" ns4:_="">
    <xsd:import namespace="http://schemas.microsoft.com/sharepoint/v3"/>
    <xsd:import namespace="e4e70d0c-1ccd-4c5d-b6ee-9f2f639d736b"/>
    <xsd:import namespace="496f9030-4ae6-4d87-853b-6ca1f4d6f3cc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70d0c-1ccd-4c5d-b6ee-9f2f639d73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f9030-4ae6-4d87-853b-6ca1f4d6f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ddbe01d7-c23c-41c8-b92b-8850bcc05f28}" ma:internalName="TaxCatchAll" ma:showField="CatchAllData" ma:web="496f9030-4ae6-4d87-853b-6ca1f4d6f3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e4e70d0c-1ccd-4c5d-b6ee-9f2f639d736b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3ECAADF-1FC9-4BE7-9A04-1228079B1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4e70d0c-1ccd-4c5d-b6ee-9f2f639d736b"/>
    <ds:schemaRef ds:uri="496f9030-4ae6-4d87-853b-6ca1f4d6f3cc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3E114B-C0B5-4653-BCD7-72F2F8645E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E1A77F-022C-4B5B-9252-EBF8223F9443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230e9df3-be65-4c73-a93b-d1236ebd677e"/>
    <ds:schemaRef ds:uri="http://purl.org/dc/terms/"/>
    <ds:schemaRef ds:uri="http://www.w3.org/XML/1998/namespace"/>
    <ds:schemaRef ds:uri="http://schemas.microsoft.com/office/2006/documentManagement/types"/>
    <ds:schemaRef ds:uri="e4e70d0c-1ccd-4c5d-b6ee-9f2f639d736b"/>
    <ds:schemaRef ds:uri="http://schemas.openxmlformats.org/package/2006/metadata/core-properties"/>
    <ds:schemaRef ds:uri="496f9030-4ae6-4d87-853b-6ca1f4d6f3cc"/>
    <ds:schemaRef ds:uri="http://schemas.microsoft.com/sharepoint/v3"/>
    <ds:schemaRef ds:uri="http://purl.org/dc/elements/1.1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299</Words>
  <Application>Microsoft Macintosh PowerPoint</Application>
  <PresentationFormat>Widescreen</PresentationFormat>
  <Paragraphs>25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Segoe UI</vt:lpstr>
      <vt:lpstr>Segoe UI Semibold</vt:lpstr>
      <vt:lpstr>Segoe UI Semilight</vt:lpstr>
      <vt:lpstr>1_Office Theme</vt:lpstr>
      <vt:lpstr>2_Office Theme</vt:lpstr>
      <vt:lpstr>7_Office Theme</vt:lpstr>
      <vt:lpstr>Let’s Get Technical Templates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Let’s Get Technical - &lt;Market&gt; &lt;subtitle e.g. Publish a static web app with Microsoft Azure and GitHub &gt;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Caitlin Land</dc:creator>
  <cp:lastModifiedBy>Suzanne Chen</cp:lastModifiedBy>
  <cp:revision>22</cp:revision>
  <dcterms:created xsi:type="dcterms:W3CDTF">2020-08-05T21:00:18Z</dcterms:created>
  <dcterms:modified xsi:type="dcterms:W3CDTF">2023-05-31T08:11:49Z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0x010100C306F59E3C1E3E4BAA48EAE22399DB55</vt:lpwstr>
  </property>
  <property fmtid="{D5CDD505-2E9C-101B-9397-08002B2CF9AE}" pid="3" name="MediaServiceImageTags">
    <vt:lpwstr/>
  </property>
</Properties>
</file>